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6858000" cx="12192000"/>
  <p:notesSz cx="6858000" cy="9144000"/>
  <p:embeddedFontLst>
    <p:embeddedFont>
      <p:font typeface="Open Sans"/>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1C7AFF3F-8464-4110-ABED-B96E2A343483}">
  <a:tblStyle styleId="{1C7AFF3F-8464-4110-ABED-B96E2A343483}" styleName="Table_0">
    <a:wholeTbl>
      <a:tcTxStyle b="off" i="off">
        <a:font>
          <a:latin typeface="Calibri"/>
          <a:ea typeface="Calibri"/>
          <a:cs typeface="Calibri"/>
        </a:font>
        <a:schemeClr val="dk1"/>
      </a:tcTxStyle>
      <a:tcStyle>
        <a:tcBdr>
          <a:left>
            <a:ln cap="flat" cmpd="sng" w="12700">
              <a:solidFill>
                <a:schemeClr val="dk1"/>
              </a:solidFill>
              <a:prstDash val="solid"/>
              <a:round/>
              <a:headEnd len="sm" w="sm" type="none"/>
              <a:tailEnd len="sm" w="sm" type="none"/>
            </a:ln>
          </a:left>
          <a:right>
            <a:ln cap="flat" cmpd="sng" w="12700">
              <a:solidFill>
                <a:schemeClr val="dk1"/>
              </a:solidFill>
              <a:prstDash val="solid"/>
              <a:round/>
              <a:headEnd len="sm" w="sm" type="none"/>
              <a:tailEnd len="sm" w="sm" type="none"/>
            </a:ln>
          </a:right>
          <a:top>
            <a:ln cap="flat" cmpd="sng" w="12700">
              <a:solidFill>
                <a:schemeClr val="dk1"/>
              </a:solidFill>
              <a:prstDash val="solid"/>
              <a:round/>
              <a:headEnd len="sm" w="sm" type="none"/>
              <a:tailEnd len="sm" w="sm" type="none"/>
            </a:ln>
          </a:top>
          <a:bottom>
            <a:ln cap="flat" cmpd="sng" w="12700">
              <a:solidFill>
                <a:schemeClr val="dk1"/>
              </a:solidFill>
              <a:prstDash val="solid"/>
              <a:round/>
              <a:headEnd len="sm" w="sm" type="none"/>
              <a:tailEnd len="sm" w="sm" type="none"/>
            </a:ln>
          </a:bottom>
          <a:insideH>
            <a:ln cap="flat" cmpd="sng" w="12700">
              <a:solidFill>
                <a:schemeClr val="dk1"/>
              </a:solidFill>
              <a:prstDash val="solid"/>
              <a:round/>
              <a:headEnd len="sm" w="sm" type="none"/>
              <a:tailEnd len="sm" w="sm" type="none"/>
            </a:ln>
          </a:insideH>
          <a:insideV>
            <a:ln cap="flat" cmpd="sng" w="12700">
              <a:solidFill>
                <a:schemeClr val="dk1"/>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OpenSans-bold.fntdata"/><Relationship Id="rId27" Type="http://schemas.openxmlformats.org/officeDocument/2006/relationships/font" Target="fonts/OpenSans-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OpenSans-italic.fntdata"/><Relationship Id="rId7" Type="http://schemas.openxmlformats.org/officeDocument/2006/relationships/slide" Target="slides/slide1.xml"/><Relationship Id="rId8" Type="http://schemas.openxmlformats.org/officeDocument/2006/relationships/slide" Target="slides/slide2.xml"/><Relationship Id="rId30" Type="http://schemas.openxmlformats.org/officeDocument/2006/relationships/font" Target="fonts/OpenSans-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0" name="Google Shape;90;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1" name="Google Shape;161;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200" u="none" cap="none" strike="noStrike">
                <a:solidFill>
                  <a:schemeClr val="dk1"/>
                </a:solidFill>
                <a:latin typeface="Arial"/>
                <a:ea typeface="Arial"/>
                <a:cs typeface="Arial"/>
                <a:sym typeface="Arial"/>
              </a:rPr>
              <a:t>You cannot study neurotransmitters without focusing on their role in mental illness; conversely, you cannot hope to understand mental illness without a strong comprehension of neurotransmitters.</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A deficit of d</a:t>
            </a:r>
            <a:r>
              <a:rPr b="0" i="1" lang="en-US" sz="1200" u="none" cap="none" strike="noStrike">
                <a:solidFill>
                  <a:schemeClr val="dk1"/>
                </a:solidFill>
                <a:latin typeface="Arial"/>
                <a:ea typeface="Arial"/>
                <a:cs typeface="Arial"/>
                <a:sym typeface="Arial"/>
              </a:rPr>
              <a:t>opamine</a:t>
            </a:r>
            <a:r>
              <a:rPr b="0" i="0" lang="en-US" sz="1200" u="none" cap="none" strike="noStrike">
                <a:solidFill>
                  <a:schemeClr val="dk1"/>
                </a:solidFill>
                <a:latin typeface="Arial"/>
                <a:ea typeface="Arial"/>
                <a:cs typeface="Arial"/>
                <a:sym typeface="Arial"/>
              </a:rPr>
              <a:t> activity is believed to be a primary culprit in the neuromotor illness called Parkinson’s disease, which is also a form of dementia, or </a:t>
            </a:r>
            <a:r>
              <a:rPr b="0" i="1" lang="en-US" sz="1200" u="none" cap="none" strike="noStrike">
                <a:solidFill>
                  <a:schemeClr val="dk1"/>
                </a:solidFill>
                <a:latin typeface="Arial"/>
                <a:ea typeface="Arial"/>
                <a:cs typeface="Arial"/>
                <a:sym typeface="Arial"/>
              </a:rPr>
              <a:t>neurocognitive disorder</a:t>
            </a:r>
            <a:r>
              <a:rPr b="0" i="0" lang="en-US" sz="1200" u="none" cap="none" strike="noStrike">
                <a:solidFill>
                  <a:schemeClr val="dk1"/>
                </a:solidFill>
                <a:latin typeface="Arial"/>
                <a:ea typeface="Arial"/>
                <a:cs typeface="Arial"/>
                <a:sym typeface="Arial"/>
              </a:rPr>
              <a:t>. But dopamine levels that are too high appear to be related to the symptoms of </a:t>
            </a:r>
            <a:r>
              <a:rPr b="0" i="1" lang="en-US" sz="1200" u="none" cap="none" strike="noStrike">
                <a:solidFill>
                  <a:schemeClr val="dk1"/>
                </a:solidFill>
                <a:latin typeface="Arial"/>
                <a:ea typeface="Arial"/>
                <a:cs typeface="Arial"/>
                <a:sym typeface="Arial"/>
              </a:rPr>
              <a:t>schizophrenia</a:t>
            </a:r>
            <a:r>
              <a:rPr b="0" i="0" lang="en-US" sz="1200" u="none" cap="none" strike="noStrike">
                <a:solidFill>
                  <a:schemeClr val="dk1"/>
                </a:solidFill>
                <a:latin typeface="Arial"/>
                <a:ea typeface="Arial"/>
                <a:cs typeface="Arial"/>
                <a:sym typeface="Arial"/>
              </a:rPr>
              <a:t>, which involves a loss of contact with reality. Medications used to treat either illness must be given with care so that the other condition is not inadvertently induced.</a:t>
            </a:r>
            <a:endParaRPr/>
          </a:p>
          <a:p>
            <a:pPr indent="0" lvl="0" marL="0" marR="0" rtl="0" algn="l">
              <a:spcBef>
                <a:spcPts val="360"/>
              </a:spcBef>
              <a:spcAft>
                <a:spcPts val="0"/>
              </a:spcAft>
              <a:buNone/>
            </a:pPr>
            <a:r>
              <a:rPr b="0" i="1" lang="en-US" sz="1200" u="none" cap="none" strike="noStrike">
                <a:solidFill>
                  <a:schemeClr val="dk1"/>
                </a:solidFill>
                <a:latin typeface="Arial"/>
                <a:ea typeface="Arial"/>
                <a:cs typeface="Arial"/>
                <a:sym typeface="Arial"/>
              </a:rPr>
              <a:t>Serotonin</a:t>
            </a:r>
            <a:r>
              <a:rPr b="0" i="0" lang="en-US" sz="1200" u="none" cap="none" strike="noStrike">
                <a:solidFill>
                  <a:schemeClr val="dk1"/>
                </a:solidFill>
                <a:latin typeface="Arial"/>
                <a:ea typeface="Arial"/>
                <a:cs typeface="Arial"/>
                <a:sym typeface="Arial"/>
              </a:rPr>
              <a:t> is a neurotransmitter with a variety of applications, including sleep, arousal, mood, eating, and pain perception. What medications might be prescribed that affect serotonin levels? What conditions are addressed by these drugs?</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Norepinephrine (NOR) is another neurotransmitter that can also act as a hormone. It plays a role in sleep, arousal, and mood.</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Do you see how there is overlap between the functions of different neurotransmitters?  </a:t>
            </a:r>
            <a:endParaRPr/>
          </a:p>
        </p:txBody>
      </p:sp>
      <p:sp>
        <p:nvSpPr>
          <p:cNvPr id="162" name="Google Shape;162;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9" name="Google Shape;169;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200" u="none" cap="none" strike="noStrike">
                <a:solidFill>
                  <a:schemeClr val="dk1"/>
                </a:solidFill>
                <a:latin typeface="Arial"/>
                <a:ea typeface="Arial"/>
                <a:cs typeface="Arial"/>
                <a:sym typeface="Arial"/>
              </a:rPr>
              <a:t>Have you ever broken a bone? Caught your hand in drawer or a door? Felt the beautiful release of pain associated with the “runner’s high” when on a long jog? Severe injury sometimes causes a sensation of numbness where you might expect pain. This is due to </a:t>
            </a:r>
            <a:r>
              <a:rPr b="0" i="1" lang="en-US" sz="1200" u="none" cap="none" strike="noStrike">
                <a:solidFill>
                  <a:schemeClr val="dk1"/>
                </a:solidFill>
                <a:latin typeface="Arial"/>
                <a:ea typeface="Arial"/>
                <a:cs typeface="Arial"/>
                <a:sym typeface="Arial"/>
              </a:rPr>
              <a:t>endorphins</a:t>
            </a:r>
            <a:r>
              <a:rPr b="0" i="0" lang="en-US" sz="1200" u="none" cap="none" strike="noStrike">
                <a:solidFill>
                  <a:schemeClr val="dk1"/>
                </a:solidFill>
                <a:latin typeface="Arial"/>
                <a:ea typeface="Arial"/>
                <a:cs typeface="Arial"/>
                <a:sym typeface="Arial"/>
              </a:rPr>
              <a:t>, which help to block pain messages from making it to the brain. While this can provide temporary relief, endorphins do not do their job for very long, so that broken bone is likely to start hurting after just a few moments. </a:t>
            </a:r>
            <a:endParaRPr b="0" i="0" sz="1200" u="none" cap="none" strike="noStrike">
              <a:solidFill>
                <a:schemeClr val="dk1"/>
              </a:solidFill>
              <a:latin typeface="Arial"/>
              <a:ea typeface="Arial"/>
              <a:cs typeface="Arial"/>
              <a:sym typeface="Arial"/>
            </a:endParaRPr>
          </a:p>
        </p:txBody>
      </p:sp>
      <p:sp>
        <p:nvSpPr>
          <p:cNvPr id="170" name="Google Shape;170;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6" name="Google Shape;176;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
        <p:nvSpPr>
          <p:cNvPr id="177" name="Google Shape;177;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3" name="Google Shape;183;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200" u="none" cap="none" strike="noStrike">
                <a:solidFill>
                  <a:schemeClr val="dk1"/>
                </a:solidFill>
                <a:latin typeface="Arial"/>
                <a:ea typeface="Arial"/>
                <a:cs typeface="Arial"/>
                <a:sym typeface="Arial"/>
              </a:rPr>
              <a:t>All nerves or neurons that are not contained in the brain or spinal cord comprise the </a:t>
            </a:r>
            <a:r>
              <a:rPr b="0" i="1" lang="en-US" sz="1200" u="none" cap="none" strike="noStrike">
                <a:solidFill>
                  <a:schemeClr val="dk1"/>
                </a:solidFill>
                <a:latin typeface="Arial"/>
                <a:ea typeface="Arial"/>
                <a:cs typeface="Arial"/>
                <a:sym typeface="Arial"/>
              </a:rPr>
              <a:t>peripheral nervous system</a:t>
            </a:r>
            <a:r>
              <a:rPr b="0" i="0" lang="en-US" sz="1200" u="none" cap="none" strike="noStrike">
                <a:solidFill>
                  <a:schemeClr val="dk1"/>
                </a:solidFill>
                <a:latin typeface="Arial"/>
                <a:ea typeface="Arial"/>
                <a:cs typeface="Arial"/>
                <a:sym typeface="Arial"/>
              </a:rPr>
              <a:t>, which is divided into two branches: the </a:t>
            </a:r>
            <a:r>
              <a:rPr b="0" i="1" lang="en-US" sz="1200" u="none" cap="none" strike="noStrike">
                <a:solidFill>
                  <a:schemeClr val="dk1"/>
                </a:solidFill>
                <a:latin typeface="Arial"/>
                <a:ea typeface="Arial"/>
                <a:cs typeface="Arial"/>
                <a:sym typeface="Arial"/>
              </a:rPr>
              <a:t>somatic </a:t>
            </a:r>
            <a:r>
              <a:rPr b="0" i="0" lang="en-US" sz="1200" u="none" cap="none" strike="noStrike">
                <a:solidFill>
                  <a:schemeClr val="dk1"/>
                </a:solidFill>
                <a:latin typeface="Arial"/>
                <a:ea typeface="Arial"/>
                <a:cs typeface="Arial"/>
                <a:sym typeface="Arial"/>
              </a:rPr>
              <a:t>and </a:t>
            </a:r>
            <a:r>
              <a:rPr b="0" i="1" lang="en-US" sz="1200" u="none" cap="none" strike="noStrike">
                <a:solidFill>
                  <a:schemeClr val="dk1"/>
                </a:solidFill>
                <a:latin typeface="Arial"/>
                <a:ea typeface="Arial"/>
                <a:cs typeface="Arial"/>
                <a:sym typeface="Arial"/>
              </a:rPr>
              <a:t>autonomic </a:t>
            </a:r>
            <a:r>
              <a:rPr b="0" i="0" lang="en-US" sz="1200" u="none" cap="none" strike="noStrike">
                <a:solidFill>
                  <a:schemeClr val="dk1"/>
                </a:solidFill>
                <a:latin typeface="Arial"/>
                <a:ea typeface="Arial"/>
                <a:cs typeface="Arial"/>
                <a:sym typeface="Arial"/>
              </a:rPr>
              <a:t>nervous systems.</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The somatic nervous system is responsible for controlling </a:t>
            </a:r>
            <a:r>
              <a:rPr b="0" i="1" lang="en-US" sz="1200" u="none" cap="none" strike="noStrike">
                <a:solidFill>
                  <a:schemeClr val="dk1"/>
                </a:solidFill>
                <a:latin typeface="Arial"/>
                <a:ea typeface="Arial"/>
                <a:cs typeface="Arial"/>
                <a:sym typeface="Arial"/>
              </a:rPr>
              <a:t>voluntary</a:t>
            </a:r>
            <a:r>
              <a:rPr b="0" i="0" lang="en-US" sz="1200" u="none" cap="none" strike="noStrike">
                <a:solidFill>
                  <a:schemeClr val="dk1"/>
                </a:solidFill>
                <a:latin typeface="Arial"/>
                <a:ea typeface="Arial"/>
                <a:cs typeface="Arial"/>
                <a:sym typeface="Arial"/>
              </a:rPr>
              <a:t> motor activities, like using your pen to write down these notes.</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The autonomic nervous system regulates glands, internal organs, and</a:t>
            </a:r>
            <a:r>
              <a:rPr b="1" i="0" lang="en-US" sz="1200" u="none" cap="none" strike="noStrike">
                <a:solidFill>
                  <a:schemeClr val="dk1"/>
                </a:solidFill>
                <a:latin typeface="Arial"/>
                <a:ea typeface="Arial"/>
                <a:cs typeface="Arial"/>
                <a:sym typeface="Arial"/>
              </a:rPr>
              <a:t> </a:t>
            </a:r>
            <a:r>
              <a:rPr b="0" i="1" lang="en-US" sz="1200" u="none" cap="none" strike="noStrike">
                <a:solidFill>
                  <a:schemeClr val="dk1"/>
                </a:solidFill>
                <a:latin typeface="Arial"/>
                <a:ea typeface="Arial"/>
                <a:cs typeface="Arial"/>
                <a:sym typeface="Arial"/>
              </a:rPr>
              <a:t>involuntary</a:t>
            </a:r>
            <a:r>
              <a:rPr b="0" i="0" lang="en-US" sz="1200" u="none" cap="none" strike="noStrike">
                <a:solidFill>
                  <a:schemeClr val="dk1"/>
                </a:solidFill>
                <a:latin typeface="Arial"/>
                <a:ea typeface="Arial"/>
                <a:cs typeface="Arial"/>
                <a:sym typeface="Arial"/>
              </a:rPr>
              <a:t> motor functions. Do you ever think about your heart beating or your digestive system’s processes? Probably not! These “automatic” processes are controlled by the autonomic nervous system.</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Refer to your text for a discussion of the two divisions of the autonomic nervous system, which are the </a:t>
            </a:r>
            <a:r>
              <a:rPr b="0" i="1" lang="en-US" sz="1200" u="none" cap="none" strike="noStrike">
                <a:solidFill>
                  <a:schemeClr val="dk1"/>
                </a:solidFill>
                <a:latin typeface="Arial"/>
                <a:ea typeface="Arial"/>
                <a:cs typeface="Arial"/>
                <a:sym typeface="Arial"/>
              </a:rPr>
              <a:t>sympathetic </a:t>
            </a:r>
            <a:r>
              <a:rPr b="0" i="0" lang="en-US" sz="1200" u="none" cap="none" strike="noStrike">
                <a:solidFill>
                  <a:schemeClr val="dk1"/>
                </a:solidFill>
                <a:latin typeface="Arial"/>
                <a:ea typeface="Arial"/>
                <a:cs typeface="Arial"/>
                <a:sym typeface="Arial"/>
              </a:rPr>
              <a:t>(fight-or-flight)</a:t>
            </a:r>
            <a:r>
              <a:rPr b="0" i="1" lang="en-US" sz="1200" u="none" cap="none" strike="noStrike">
                <a:solidFill>
                  <a:schemeClr val="dk1"/>
                </a:solidFill>
                <a:latin typeface="Arial"/>
                <a:ea typeface="Arial"/>
                <a:cs typeface="Arial"/>
                <a:sym typeface="Arial"/>
              </a:rPr>
              <a:t> </a:t>
            </a:r>
            <a:r>
              <a:rPr b="0" i="0" lang="en-US" sz="1200" u="none" cap="none" strike="noStrike">
                <a:solidFill>
                  <a:schemeClr val="dk1"/>
                </a:solidFill>
                <a:latin typeface="Arial"/>
                <a:ea typeface="Arial"/>
                <a:cs typeface="Arial"/>
                <a:sym typeface="Arial"/>
              </a:rPr>
              <a:t>and </a:t>
            </a:r>
            <a:r>
              <a:rPr b="0" i="1" lang="en-US" sz="1200" u="none" cap="none" strike="noStrike">
                <a:solidFill>
                  <a:schemeClr val="dk1"/>
                </a:solidFill>
                <a:latin typeface="Arial"/>
                <a:ea typeface="Arial"/>
                <a:cs typeface="Arial"/>
                <a:sym typeface="Arial"/>
              </a:rPr>
              <a:t>parasympathetic </a:t>
            </a:r>
            <a:r>
              <a:rPr b="0" i="0" lang="en-US" sz="1200" u="none" cap="none" strike="noStrike">
                <a:solidFill>
                  <a:schemeClr val="dk1"/>
                </a:solidFill>
                <a:latin typeface="Arial"/>
                <a:ea typeface="Arial"/>
                <a:cs typeface="Arial"/>
                <a:sym typeface="Arial"/>
              </a:rPr>
              <a:t>(rest and digest)</a:t>
            </a:r>
            <a:r>
              <a:rPr b="0" i="1" lang="en-US" sz="1200" u="none" cap="none" strike="noStrike">
                <a:solidFill>
                  <a:schemeClr val="dk1"/>
                </a:solidFill>
                <a:latin typeface="Arial"/>
                <a:ea typeface="Arial"/>
                <a:cs typeface="Arial"/>
                <a:sym typeface="Arial"/>
              </a:rPr>
              <a:t> </a:t>
            </a:r>
            <a:r>
              <a:rPr b="0" i="0" lang="en-US" sz="1200" u="none" cap="none" strike="noStrike">
                <a:solidFill>
                  <a:schemeClr val="dk1"/>
                </a:solidFill>
                <a:latin typeface="Arial"/>
                <a:ea typeface="Arial"/>
                <a:cs typeface="Arial"/>
                <a:sym typeface="Arial"/>
              </a:rPr>
              <a:t>nervous systems. </a:t>
            </a:r>
            <a:endParaRPr b="0" i="0" sz="1200" u="none" cap="none" strike="noStrike">
              <a:solidFill>
                <a:schemeClr val="dk1"/>
              </a:solidFill>
              <a:latin typeface="Arial"/>
              <a:ea typeface="Arial"/>
              <a:cs typeface="Arial"/>
              <a:sym typeface="Arial"/>
            </a:endParaRPr>
          </a:p>
        </p:txBody>
      </p:sp>
      <p:sp>
        <p:nvSpPr>
          <p:cNvPr id="184" name="Google Shape;184;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Google Shape;190;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1" name="Google Shape;191;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200" u="none" cap="none" strike="noStrike">
                <a:solidFill>
                  <a:schemeClr val="dk1"/>
                </a:solidFill>
                <a:latin typeface="Arial"/>
                <a:ea typeface="Arial"/>
                <a:cs typeface="Arial"/>
                <a:sym typeface="Arial"/>
              </a:rPr>
              <a:t>The human brain has developed over the course of three distinct versions of itself. Brain 1.0 is the </a:t>
            </a:r>
            <a:r>
              <a:rPr b="0" i="1" lang="en-US" sz="1200" u="none" cap="none" strike="noStrike">
                <a:solidFill>
                  <a:schemeClr val="dk1"/>
                </a:solidFill>
                <a:latin typeface="Arial"/>
                <a:ea typeface="Arial"/>
                <a:cs typeface="Arial"/>
                <a:sym typeface="Arial"/>
              </a:rPr>
              <a:t>hindbrain</a:t>
            </a:r>
            <a:r>
              <a:rPr b="0" i="0" lang="en-US" sz="1200" u="none" cap="none" strike="noStrike">
                <a:solidFill>
                  <a:schemeClr val="dk1"/>
                </a:solidFill>
                <a:latin typeface="Arial"/>
                <a:ea typeface="Arial"/>
                <a:cs typeface="Arial"/>
                <a:sym typeface="Arial"/>
              </a:rPr>
              <a:t>.</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Brain 2.0 is the </a:t>
            </a:r>
            <a:r>
              <a:rPr b="0" i="1" lang="en-US" sz="1200" u="none" cap="none" strike="noStrike">
                <a:solidFill>
                  <a:schemeClr val="dk1"/>
                </a:solidFill>
                <a:latin typeface="Arial"/>
                <a:ea typeface="Arial"/>
                <a:cs typeface="Arial"/>
                <a:sym typeface="Arial"/>
              </a:rPr>
              <a:t>midbrain</a:t>
            </a:r>
            <a:r>
              <a:rPr b="0" i="0" lang="en-US" sz="1200" u="none" cap="none" strike="noStrike">
                <a:solidFill>
                  <a:schemeClr val="dk1"/>
                </a:solidFill>
                <a:latin typeface="Arial"/>
                <a:ea typeface="Arial"/>
                <a:cs typeface="Arial"/>
                <a:sym typeface="Arial"/>
              </a:rPr>
              <a:t>.</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Brain 3.0 is the </a:t>
            </a:r>
            <a:r>
              <a:rPr b="0" i="1" lang="en-US" sz="1200" u="none" cap="none" strike="noStrike">
                <a:solidFill>
                  <a:schemeClr val="dk1"/>
                </a:solidFill>
                <a:latin typeface="Arial"/>
                <a:ea typeface="Arial"/>
                <a:cs typeface="Arial"/>
                <a:sym typeface="Arial"/>
              </a:rPr>
              <a:t>forebrain</a:t>
            </a:r>
            <a:r>
              <a:rPr b="0" i="0" lang="en-US" sz="1200" u="none" cap="none" strike="noStrike">
                <a:solidFill>
                  <a:schemeClr val="dk1"/>
                </a:solidFill>
                <a:latin typeface="Arial"/>
                <a:ea typeface="Arial"/>
                <a:cs typeface="Arial"/>
                <a:sym typeface="Arial"/>
              </a:rPr>
              <a:t>.</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What will Brain 4.0 look like? You won’t have to worry about it. Why? You won’t be around to see it! </a:t>
            </a:r>
            <a:endParaRPr/>
          </a:p>
        </p:txBody>
      </p:sp>
      <p:sp>
        <p:nvSpPr>
          <p:cNvPr id="192" name="Google Shape;192;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9" name="Google Shape;199;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200" u="none" cap="none" strike="noStrike">
                <a:solidFill>
                  <a:schemeClr val="dk1"/>
                </a:solidFill>
                <a:latin typeface="Arial"/>
                <a:ea typeface="Arial"/>
                <a:cs typeface="Arial"/>
                <a:sym typeface="Arial"/>
              </a:rPr>
              <a:t>The </a:t>
            </a:r>
            <a:r>
              <a:rPr b="0" i="1" lang="en-US" sz="1200" u="none" cap="none" strike="noStrike">
                <a:solidFill>
                  <a:schemeClr val="dk1"/>
                </a:solidFill>
                <a:latin typeface="Arial"/>
                <a:ea typeface="Arial"/>
                <a:cs typeface="Arial"/>
                <a:sym typeface="Arial"/>
              </a:rPr>
              <a:t>hindbrain</a:t>
            </a:r>
            <a:r>
              <a:rPr b="0" i="0" lang="en-US" sz="1200" u="none" cap="none" strike="noStrike">
                <a:solidFill>
                  <a:schemeClr val="dk1"/>
                </a:solidFill>
                <a:latin typeface="Arial"/>
                <a:ea typeface="Arial"/>
                <a:cs typeface="Arial"/>
                <a:sym typeface="Arial"/>
              </a:rPr>
              <a:t> is our oldest level of brain and contains structures that are essential but that do not really distinguish us from other animals. So these areas control crucial but not advanced functions.</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Refer to your text to understand the purposes of the hindbrain structures:</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 - the medulla</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 - the pons</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 - the cerebellum</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How would damage or incorrect functioning of any of these structures affect your life?</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The next level of brain tissue, the </a:t>
            </a:r>
            <a:r>
              <a:rPr b="0" i="1" lang="en-US" sz="1200" u="none" cap="none" strike="noStrike">
                <a:solidFill>
                  <a:schemeClr val="dk1"/>
                </a:solidFill>
                <a:latin typeface="Arial"/>
                <a:ea typeface="Arial"/>
                <a:cs typeface="Arial"/>
                <a:sym typeface="Arial"/>
              </a:rPr>
              <a:t>midbrain</a:t>
            </a:r>
            <a:r>
              <a:rPr b="0" i="0" lang="en-US" sz="1200" u="none" cap="none" strike="noStrike">
                <a:solidFill>
                  <a:schemeClr val="dk1"/>
                </a:solidFill>
                <a:latin typeface="Arial"/>
                <a:ea typeface="Arial"/>
                <a:cs typeface="Arial"/>
                <a:sym typeface="Arial"/>
              </a:rPr>
              <a:t>, contains the reticular formation. This structure acts as a bridge, of sorts, between lower and higher brain structures. It is involved in arousal, states of consciousness, cardiovascular and respiratory activity, and movement. </a:t>
            </a:r>
            <a:endParaRPr b="0" i="0" sz="1200" u="none" cap="none" strike="noStrike">
              <a:solidFill>
                <a:schemeClr val="dk1"/>
              </a:solidFill>
              <a:latin typeface="Arial"/>
              <a:ea typeface="Arial"/>
              <a:cs typeface="Arial"/>
              <a:sym typeface="Arial"/>
            </a:endParaRPr>
          </a:p>
        </p:txBody>
      </p:sp>
      <p:sp>
        <p:nvSpPr>
          <p:cNvPr id="200" name="Google Shape;200;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7" name="Google Shape;207;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200" u="none" cap="none" strike="noStrike">
                <a:solidFill>
                  <a:schemeClr val="dk1"/>
                </a:solidFill>
                <a:latin typeface="Arial"/>
                <a:ea typeface="Arial"/>
                <a:cs typeface="Arial"/>
                <a:sym typeface="Arial"/>
              </a:rPr>
              <a:t>The </a:t>
            </a:r>
            <a:r>
              <a:rPr b="0" i="1" lang="en-US" sz="1200" u="none" cap="none" strike="noStrike">
                <a:solidFill>
                  <a:schemeClr val="dk1"/>
                </a:solidFill>
                <a:latin typeface="Arial"/>
                <a:ea typeface="Arial"/>
                <a:cs typeface="Arial"/>
                <a:sym typeface="Arial"/>
              </a:rPr>
              <a:t>forebrain</a:t>
            </a:r>
            <a:r>
              <a:rPr b="0" i="0" lang="en-US" sz="1200" u="none" cap="none" strike="noStrike">
                <a:solidFill>
                  <a:schemeClr val="dk1"/>
                </a:solidFill>
                <a:latin typeface="Arial"/>
                <a:ea typeface="Arial"/>
                <a:cs typeface="Arial"/>
                <a:sym typeface="Arial"/>
              </a:rPr>
              <a:t> is our most recent and most advanced level of brain tissue, and it contains many different structures:</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 - the limbic system (which includes the amygdala and hippocampus)</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 - the thalamus </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 - the hypothalamus </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Each of these plays different roles in both psychological and physiological functioning. You may want to make some flashcards to help you remember which is which.</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Also please remember that the brain is vastly more complicated than we are presenting here, and you are getting a very basic introduction to brain structures. You can study the brain for years before you will have an advanced understanding of its functions and its vast potential. </a:t>
            </a:r>
            <a:endParaRPr b="0" i="0" sz="1200" u="none" cap="none" strike="noStrike">
              <a:solidFill>
                <a:schemeClr val="dk1"/>
              </a:solidFill>
              <a:latin typeface="Arial"/>
              <a:ea typeface="Arial"/>
              <a:cs typeface="Arial"/>
              <a:sym typeface="Arial"/>
            </a:endParaRPr>
          </a:p>
        </p:txBody>
      </p:sp>
      <p:sp>
        <p:nvSpPr>
          <p:cNvPr id="208" name="Google Shape;208;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7" name="Google Shape;217;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200" u="none" cap="none" strike="noStrike">
                <a:solidFill>
                  <a:schemeClr val="dk1"/>
                </a:solidFill>
                <a:latin typeface="Arial"/>
                <a:ea typeface="Arial"/>
                <a:cs typeface="Arial"/>
                <a:sym typeface="Arial"/>
              </a:rPr>
              <a:t>There is no such thing as an unimportant brain structure, but the </a:t>
            </a:r>
            <a:r>
              <a:rPr b="0" i="1" lang="en-US" sz="1200" u="none" cap="none" strike="noStrike">
                <a:solidFill>
                  <a:schemeClr val="dk1"/>
                </a:solidFill>
                <a:latin typeface="Arial"/>
                <a:ea typeface="Arial"/>
                <a:cs typeface="Arial"/>
                <a:sym typeface="Arial"/>
              </a:rPr>
              <a:t>cerebral cortex</a:t>
            </a:r>
            <a:r>
              <a:rPr b="0" i="0" lang="en-US" sz="1200" u="none" cap="none" strike="noStrike">
                <a:solidFill>
                  <a:schemeClr val="dk1"/>
                </a:solidFill>
                <a:latin typeface="Arial"/>
                <a:ea typeface="Arial"/>
                <a:cs typeface="Arial"/>
                <a:sym typeface="Arial"/>
              </a:rPr>
              <a:t> is the most advanced and proportionately the largest structure. It is so large that it is divided into two halves (or hemispheres) and four areas (called lobes). Make sure you are clear that this means there are </a:t>
            </a:r>
            <a:r>
              <a:rPr b="0" i="1" lang="en-US" sz="1200" u="none" cap="none" strike="noStrike">
                <a:solidFill>
                  <a:schemeClr val="dk1"/>
                </a:solidFill>
                <a:latin typeface="Arial"/>
                <a:ea typeface="Arial"/>
                <a:cs typeface="Arial"/>
                <a:sym typeface="Arial"/>
              </a:rPr>
              <a:t>eight </a:t>
            </a:r>
            <a:r>
              <a:rPr b="0" i="0" lang="en-US" sz="1200" u="none" cap="none" strike="noStrike">
                <a:solidFill>
                  <a:schemeClr val="dk1"/>
                </a:solidFill>
                <a:latin typeface="Arial"/>
                <a:ea typeface="Arial"/>
                <a:cs typeface="Arial"/>
                <a:sym typeface="Arial"/>
              </a:rPr>
              <a:t>total lobes (four on the left and four on the right).</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The left and right hemispheres may each have more input into different functions—this is called </a:t>
            </a:r>
            <a:r>
              <a:rPr b="0" i="1" lang="en-US" sz="1200" u="none" cap="none" strike="noStrike">
                <a:solidFill>
                  <a:schemeClr val="dk1"/>
                </a:solidFill>
                <a:latin typeface="Arial"/>
                <a:ea typeface="Arial"/>
                <a:cs typeface="Arial"/>
                <a:sym typeface="Arial"/>
              </a:rPr>
              <a:t>lateralization</a:t>
            </a:r>
            <a:r>
              <a:rPr b="0" i="0" lang="en-US" sz="1200" u="none" cap="none" strike="noStrike">
                <a:solidFill>
                  <a:schemeClr val="dk1"/>
                </a:solidFill>
                <a:latin typeface="Arial"/>
                <a:ea typeface="Arial"/>
                <a:cs typeface="Arial"/>
                <a:sym typeface="Arial"/>
              </a:rPr>
              <a:t>—but avoid falling for the myth that people are either “right-brained” or “left-brained.”</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Different lobes and their unique functions are described in the next slides. </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The different functions of hemispheres can be seen in how language is handled. Broca’s area, in the left frontal lobe, is responsible for speech production. Wernicke’s area, in the left </a:t>
            </a:r>
            <a:r>
              <a:rPr b="0" i="1" lang="en-US" sz="1200" u="none" cap="none" strike="noStrike">
                <a:solidFill>
                  <a:schemeClr val="dk1"/>
                </a:solidFill>
                <a:latin typeface="Arial"/>
                <a:ea typeface="Arial"/>
                <a:cs typeface="Arial"/>
                <a:sym typeface="Arial"/>
              </a:rPr>
              <a:t>temporal</a:t>
            </a:r>
            <a:r>
              <a:rPr b="0" i="0" lang="en-US" sz="1200" u="none" cap="none" strike="noStrike">
                <a:solidFill>
                  <a:schemeClr val="dk1"/>
                </a:solidFill>
                <a:latin typeface="Arial"/>
                <a:ea typeface="Arial"/>
                <a:cs typeface="Arial"/>
                <a:sym typeface="Arial"/>
              </a:rPr>
              <a:t> lobe, however, is responsible for language comprehension. Can you see how very closely related functions are handled (a) in the same half of the brain, but (b) in different areas?</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Do you think the brains of men and women are very different from each other? There </a:t>
            </a:r>
            <a:r>
              <a:rPr b="0" i="1" lang="en-US" sz="1200" u="none" cap="none" strike="noStrike">
                <a:solidFill>
                  <a:schemeClr val="dk1"/>
                </a:solidFill>
                <a:latin typeface="Arial"/>
                <a:ea typeface="Arial"/>
                <a:cs typeface="Arial"/>
                <a:sym typeface="Arial"/>
              </a:rPr>
              <a:t>are</a:t>
            </a:r>
            <a:r>
              <a:rPr b="0" i="0" lang="en-US" sz="1200" u="none" cap="none" strike="noStrike">
                <a:solidFill>
                  <a:schemeClr val="dk1"/>
                </a:solidFill>
                <a:latin typeface="Arial"/>
                <a:ea typeface="Arial"/>
                <a:cs typeface="Arial"/>
                <a:sym typeface="Arial"/>
              </a:rPr>
              <a:t> differences, mostly in the fact that women have slightly larger brains, thicker connections between hemispheres (the </a:t>
            </a:r>
            <a:r>
              <a:rPr b="0" i="1" lang="en-US" sz="1200" u="none" cap="none" strike="noStrike">
                <a:solidFill>
                  <a:schemeClr val="dk1"/>
                </a:solidFill>
                <a:latin typeface="Arial"/>
                <a:ea typeface="Arial"/>
                <a:cs typeface="Arial"/>
                <a:sym typeface="Arial"/>
              </a:rPr>
              <a:t>corpus callosum</a:t>
            </a:r>
            <a:r>
              <a:rPr b="0" i="0" lang="en-US" sz="1200" u="none" cap="none" strike="noStrike">
                <a:solidFill>
                  <a:schemeClr val="dk1"/>
                </a:solidFill>
                <a:latin typeface="Arial"/>
                <a:ea typeface="Arial"/>
                <a:cs typeface="Arial"/>
                <a:sym typeface="Arial"/>
              </a:rPr>
              <a:t>), and less lateralization. But the exact consequence of these differences is an area of intensive investigation. </a:t>
            </a:r>
            <a:endParaRPr b="0" i="0" sz="1200" u="none" cap="none" strike="noStrike">
              <a:solidFill>
                <a:schemeClr val="dk1"/>
              </a:solidFill>
              <a:latin typeface="Arial"/>
              <a:ea typeface="Arial"/>
              <a:cs typeface="Arial"/>
              <a:sym typeface="Arial"/>
            </a:endParaRPr>
          </a:p>
        </p:txBody>
      </p:sp>
      <p:sp>
        <p:nvSpPr>
          <p:cNvPr id="218" name="Google Shape;218;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5" name="Google Shape;225;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200" u="none" cap="none" strike="noStrike">
                <a:solidFill>
                  <a:schemeClr val="dk1"/>
                </a:solidFill>
                <a:latin typeface="Arial"/>
                <a:ea typeface="Arial"/>
                <a:cs typeface="Arial"/>
                <a:sym typeface="Arial"/>
              </a:rPr>
              <a:t>Once again, the brain is an extraordinarily complicated organ that takes extensive study to understand. A brief review of the lobes of the cortex would include the following:</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1. Frontal Lobe—Association cortex, Broca’s area, cognitive processes, personality, and the motor cortex</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2. Parietal Lobe—Association cortex, somatosensory cortex (touch, pressure, and pain)</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3. Occipital Lobe—Visual cortex (primary visual area)</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4. Temporal Lobe—Auditory cortex (primary auditory area)</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Refer to your text to see how the brain changes as we age. </a:t>
            </a:r>
            <a:endParaRPr b="0" i="0" sz="1200" u="none" cap="none" strike="noStrike">
              <a:solidFill>
                <a:schemeClr val="dk1"/>
              </a:solidFill>
              <a:latin typeface="Arial"/>
              <a:ea typeface="Arial"/>
              <a:cs typeface="Arial"/>
              <a:sym typeface="Arial"/>
            </a:endParaRPr>
          </a:p>
        </p:txBody>
      </p:sp>
      <p:sp>
        <p:nvSpPr>
          <p:cNvPr id="226" name="Google Shape;226;p1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4" name="Google Shape;234;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200" u="none" cap="none" strike="noStrike">
                <a:solidFill>
                  <a:schemeClr val="dk1"/>
                </a:solidFill>
                <a:latin typeface="Arial"/>
                <a:ea typeface="Arial"/>
                <a:cs typeface="Arial"/>
                <a:sym typeface="Arial"/>
              </a:rPr>
              <a:t>One of the great advancements in psychology, specifically the biological approach (including neuroscience), is in the technologies that have allowed us to understand the mechanical functions of the brain in ways never before possible. Study these different approaches, focusing on the different techniques and the advantages and drawbacks of each. </a:t>
            </a:r>
            <a:endParaRPr b="0" i="0" sz="1200" u="none" cap="none" strike="noStrike">
              <a:solidFill>
                <a:schemeClr val="dk1"/>
              </a:solidFill>
              <a:latin typeface="Arial"/>
              <a:ea typeface="Arial"/>
              <a:cs typeface="Arial"/>
              <a:sym typeface="Arial"/>
            </a:endParaRPr>
          </a:p>
        </p:txBody>
      </p:sp>
      <p:sp>
        <p:nvSpPr>
          <p:cNvPr id="235" name="Google Shape;235;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6" name="Google Shape;96;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Arial"/>
                <a:ea typeface="Arial"/>
                <a:cs typeface="Arial"/>
                <a:sym typeface="Arial"/>
              </a:rPr>
              <a:t>The discipline of </a:t>
            </a:r>
            <a:r>
              <a:rPr b="0" i="1" lang="en-US" sz="1200" u="none" cap="none" strike="noStrike">
                <a:solidFill>
                  <a:schemeClr val="dk1"/>
                </a:solidFill>
                <a:latin typeface="Arial"/>
                <a:ea typeface="Arial"/>
                <a:cs typeface="Arial"/>
                <a:sym typeface="Arial"/>
              </a:rPr>
              <a:t>neuroscience</a:t>
            </a:r>
            <a:r>
              <a:rPr b="0" i="0" lang="en-US" sz="1200" u="none" cap="none" strike="noStrike">
                <a:solidFill>
                  <a:schemeClr val="dk1"/>
                </a:solidFill>
                <a:latin typeface="Arial"/>
                <a:ea typeface="Arial"/>
                <a:cs typeface="Arial"/>
                <a:sym typeface="Arial"/>
              </a:rPr>
              <a:t> has a very simple question with a very complex task. It seeks to understand the relationship between our behaviors and mental functions and the functions of the brain and nervous system. If you go back to the definition of psychology from Chapter 1, you’ll find that neuroscience is a more specific approach to the study of psychology. </a:t>
            </a:r>
            <a:endParaRPr b="0" i="0" sz="1200" u="none" cap="none" strike="noStrike">
              <a:solidFill>
                <a:schemeClr val="dk1"/>
              </a:solidFill>
              <a:latin typeface="Arial"/>
              <a:ea typeface="Arial"/>
              <a:cs typeface="Arial"/>
              <a:sym typeface="Arial"/>
            </a:endParaRPr>
          </a:p>
        </p:txBody>
      </p:sp>
      <p:sp>
        <p:nvSpPr>
          <p:cNvPr id="97" name="Google Shape;97;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1" name="Google Shape;241;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200" u="none" cap="none" strike="noStrike">
                <a:solidFill>
                  <a:schemeClr val="dk1"/>
                </a:solidFill>
                <a:latin typeface="Arial"/>
                <a:ea typeface="Arial"/>
                <a:cs typeface="Arial"/>
                <a:sym typeface="Arial"/>
              </a:rPr>
              <a:t>Neurotransmitters do their job at the location where they are released. </a:t>
            </a:r>
            <a:r>
              <a:rPr b="0" i="1" lang="en-US" sz="1200" u="none" cap="none" strike="noStrike">
                <a:solidFill>
                  <a:schemeClr val="dk1"/>
                </a:solidFill>
                <a:latin typeface="Arial"/>
                <a:ea typeface="Arial"/>
                <a:cs typeface="Arial"/>
                <a:sym typeface="Arial"/>
              </a:rPr>
              <a:t>Hormones</a:t>
            </a:r>
            <a:r>
              <a:rPr b="0" i="0" lang="en-US" sz="1200" u="none" cap="none" strike="noStrike">
                <a:solidFill>
                  <a:schemeClr val="dk1"/>
                </a:solidFill>
                <a:latin typeface="Arial"/>
                <a:ea typeface="Arial"/>
                <a:cs typeface="Arial"/>
                <a:sym typeface="Arial"/>
              </a:rPr>
              <a:t>, on the other hand, are secreted by glands of the endocrine system and can travel via the bloodstream to affect other parts of the body.</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The endocrine system is under the control of the hypothalamus, which in turn sends messages to the pituitary gland. This gland, sometimes described as the “master gland,” controls the other glands of the body. </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Review carefully the glands and hormones of the endocrine system as well as their functions:</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 Pituitary gland</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 Gonads</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 Adrenal glands</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 Thyroid</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 Pineal gland</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 Pancreas </a:t>
            </a:r>
            <a:endParaRPr/>
          </a:p>
        </p:txBody>
      </p:sp>
      <p:sp>
        <p:nvSpPr>
          <p:cNvPr id="242" name="Google Shape;242;p2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4" name="Google Shape;104;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200" u="none" cap="none" strike="noStrike">
                <a:solidFill>
                  <a:schemeClr val="dk1"/>
                </a:solidFill>
                <a:latin typeface="Arial"/>
                <a:ea typeface="Arial"/>
                <a:cs typeface="Arial"/>
                <a:sym typeface="Arial"/>
              </a:rPr>
              <a:t>The most basic unit of communication in the nervous system is the </a:t>
            </a:r>
            <a:r>
              <a:rPr b="0" i="1" lang="en-US" sz="1200" u="none" cap="none" strike="noStrike">
                <a:solidFill>
                  <a:schemeClr val="dk1"/>
                </a:solidFill>
                <a:latin typeface="Arial"/>
                <a:ea typeface="Arial"/>
                <a:cs typeface="Arial"/>
                <a:sym typeface="Arial"/>
              </a:rPr>
              <a:t>neuron</a:t>
            </a:r>
            <a:r>
              <a:rPr b="0" i="0" lang="en-US" sz="1200" u="none" cap="none" strike="noStrike">
                <a:solidFill>
                  <a:schemeClr val="dk1"/>
                </a:solidFill>
                <a:latin typeface="Arial"/>
                <a:ea typeface="Arial"/>
                <a:cs typeface="Arial"/>
                <a:sym typeface="Arial"/>
              </a:rPr>
              <a:t>. It transmits information so that different parts of the system can stay in touch with other parts. It helps us sense the world around us and initiate movement and, in many cases, is crucial for the automatic processes that take place in your body without you having any control over them.</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Neurons are an important part of the system, but so too are </a:t>
            </a:r>
            <a:r>
              <a:rPr b="0" i="1" lang="en-US" sz="1200" u="none" cap="none" strike="noStrike">
                <a:solidFill>
                  <a:schemeClr val="dk1"/>
                </a:solidFill>
                <a:latin typeface="Arial"/>
                <a:ea typeface="Arial"/>
                <a:cs typeface="Arial"/>
                <a:sym typeface="Arial"/>
              </a:rPr>
              <a:t>glia cells</a:t>
            </a:r>
            <a:r>
              <a:rPr b="0" i="0" lang="en-US" sz="1200" u="none" cap="none" strike="noStrike">
                <a:solidFill>
                  <a:schemeClr val="dk1"/>
                </a:solidFill>
                <a:latin typeface="Arial"/>
                <a:ea typeface="Arial"/>
                <a:cs typeface="Arial"/>
                <a:sym typeface="Arial"/>
              </a:rPr>
              <a:t>. They support and nourish neurons, aid in neural signaling, and help the system to build and extend new neural networks. </a:t>
            </a:r>
            <a:r>
              <a:rPr b="0" i="1" lang="en-US" sz="1200" u="none" cap="none" strike="noStrike">
                <a:solidFill>
                  <a:schemeClr val="dk1"/>
                </a:solidFill>
                <a:latin typeface="Arial"/>
                <a:ea typeface="Arial"/>
                <a:cs typeface="Arial"/>
                <a:sym typeface="Arial"/>
              </a:rPr>
              <a:t>Myelin</a:t>
            </a:r>
            <a:r>
              <a:rPr b="0" i="0" lang="en-US" sz="1200" u="none" cap="none" strike="noStrike">
                <a:solidFill>
                  <a:schemeClr val="dk1"/>
                </a:solidFill>
                <a:latin typeface="Arial"/>
                <a:ea typeface="Arial"/>
                <a:cs typeface="Arial"/>
                <a:sym typeface="Arial"/>
              </a:rPr>
              <a:t>, a protective sheath that surrounds parts of neurons, is made of a form of glia cells.</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Review what happens when myelin cells break down, as in the case of multiple sclerosis. </a:t>
            </a:r>
            <a:endParaRPr b="0" i="0" sz="1200" u="none" cap="none" strike="noStrike">
              <a:solidFill>
                <a:schemeClr val="dk1"/>
              </a:solidFill>
              <a:latin typeface="Arial"/>
              <a:ea typeface="Arial"/>
              <a:cs typeface="Arial"/>
              <a:sym typeface="Arial"/>
            </a:endParaRPr>
          </a:p>
        </p:txBody>
      </p:sp>
      <p:sp>
        <p:nvSpPr>
          <p:cNvPr id="105" name="Google Shape;105;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2" name="Google Shape;112;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200" u="none" cap="none" strike="noStrike">
                <a:solidFill>
                  <a:schemeClr val="dk1"/>
                </a:solidFill>
                <a:latin typeface="Arial"/>
                <a:ea typeface="Arial"/>
                <a:cs typeface="Arial"/>
                <a:sym typeface="Arial"/>
              </a:rPr>
              <a:t>In order to understand how neurons work, you must first be familiar with the basic parts, or structures, of a neuron. See how your authors describe the following parts of a neuron:</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 cell body</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 dendrites</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 axon</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 myelin sheath</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 axon bulb and vesicles</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 neurotransmitters</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 synapse (and synaptic gap) </a:t>
            </a:r>
            <a:endParaRPr b="0" i="0" sz="1200" u="none" cap="none" strike="noStrike">
              <a:solidFill>
                <a:schemeClr val="dk1"/>
              </a:solidFill>
              <a:latin typeface="Arial"/>
              <a:ea typeface="Arial"/>
              <a:cs typeface="Arial"/>
              <a:sym typeface="Arial"/>
            </a:endParaRPr>
          </a:p>
        </p:txBody>
      </p:sp>
      <p:sp>
        <p:nvSpPr>
          <p:cNvPr id="113" name="Google Shape;113;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0" name="Google Shape;120;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200" u="none" cap="none" strike="noStrike">
                <a:solidFill>
                  <a:schemeClr val="dk1"/>
                </a:solidFill>
                <a:latin typeface="Arial"/>
                <a:ea typeface="Arial"/>
                <a:cs typeface="Arial"/>
                <a:sym typeface="Arial"/>
              </a:rPr>
              <a:t>It is important to remember that neurons don’t touch each other; they are separated by a microscopic space called the </a:t>
            </a:r>
            <a:r>
              <a:rPr b="0" i="1" lang="en-US" sz="1200" u="none" cap="none" strike="noStrike">
                <a:solidFill>
                  <a:schemeClr val="dk1"/>
                </a:solidFill>
                <a:latin typeface="Arial"/>
                <a:ea typeface="Arial"/>
                <a:cs typeface="Arial"/>
                <a:sym typeface="Arial"/>
              </a:rPr>
              <a:t>synaptic gap</a:t>
            </a:r>
            <a:r>
              <a:rPr b="0" i="0" lang="en-US" sz="1200" u="none" cap="none" strike="noStrike">
                <a:solidFill>
                  <a:schemeClr val="dk1"/>
                </a:solidFill>
                <a:latin typeface="Arial"/>
                <a:ea typeface="Arial"/>
                <a:cs typeface="Arial"/>
                <a:sym typeface="Arial"/>
              </a:rPr>
              <a:t>. This space has a number of other names too.</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It will be important for you to understand how communication takes place within a single neuron and how that differs from the communication that occurs </a:t>
            </a:r>
            <a:r>
              <a:rPr b="0" i="1" lang="en-US" sz="1200" u="none" cap="none" strike="noStrike">
                <a:solidFill>
                  <a:schemeClr val="dk1"/>
                </a:solidFill>
                <a:latin typeface="Arial"/>
                <a:ea typeface="Arial"/>
                <a:cs typeface="Arial"/>
                <a:sym typeface="Arial"/>
              </a:rPr>
              <a:t>between</a:t>
            </a:r>
            <a:r>
              <a:rPr b="0" i="0" lang="en-US" sz="1200" u="none" cap="none" strike="noStrike">
                <a:solidFill>
                  <a:schemeClr val="dk1"/>
                </a:solidFill>
                <a:latin typeface="Arial"/>
                <a:ea typeface="Arial"/>
                <a:cs typeface="Arial"/>
                <a:sym typeface="Arial"/>
              </a:rPr>
              <a:t> two neurons. </a:t>
            </a:r>
            <a:endParaRPr b="0" i="0" sz="1200" u="none" cap="none" strike="noStrike">
              <a:solidFill>
                <a:schemeClr val="dk1"/>
              </a:solidFill>
              <a:latin typeface="Arial"/>
              <a:ea typeface="Arial"/>
              <a:cs typeface="Arial"/>
              <a:sym typeface="Arial"/>
            </a:endParaRPr>
          </a:p>
        </p:txBody>
      </p:sp>
      <p:sp>
        <p:nvSpPr>
          <p:cNvPr id="121" name="Google Shape;121;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8" name="Google Shape;128;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200" u="none" cap="none" strike="noStrike">
                <a:solidFill>
                  <a:schemeClr val="dk1"/>
                </a:solidFill>
                <a:latin typeface="Arial"/>
                <a:ea typeface="Arial"/>
                <a:cs typeface="Arial"/>
                <a:sym typeface="Arial"/>
              </a:rPr>
              <a:t>The most important thing for you to understand is that </a:t>
            </a:r>
            <a:r>
              <a:rPr b="0" i="1" lang="en-US" sz="1200" u="none" cap="none" strike="noStrike">
                <a:solidFill>
                  <a:schemeClr val="dk1"/>
                </a:solidFill>
                <a:latin typeface="Arial"/>
                <a:ea typeface="Arial"/>
                <a:cs typeface="Arial"/>
                <a:sym typeface="Arial"/>
              </a:rPr>
              <a:t>within</a:t>
            </a:r>
            <a:r>
              <a:rPr b="0" i="0" lang="en-US" sz="1200" u="none" cap="none" strike="noStrike">
                <a:solidFill>
                  <a:schemeClr val="dk1"/>
                </a:solidFill>
                <a:latin typeface="Arial"/>
                <a:ea typeface="Arial"/>
                <a:cs typeface="Arial"/>
                <a:sym typeface="Arial"/>
              </a:rPr>
              <a:t> a neuron, communication is electrical in nature, but </a:t>
            </a:r>
            <a:r>
              <a:rPr b="0" i="1" lang="en-US" sz="1200" u="none" cap="none" strike="noStrike">
                <a:solidFill>
                  <a:schemeClr val="dk1"/>
                </a:solidFill>
                <a:latin typeface="Arial"/>
                <a:ea typeface="Arial"/>
                <a:cs typeface="Arial"/>
                <a:sym typeface="Arial"/>
              </a:rPr>
              <a:t>between </a:t>
            </a:r>
            <a:r>
              <a:rPr b="0" i="0" lang="en-US" sz="1200" u="none" cap="none" strike="noStrike">
                <a:solidFill>
                  <a:schemeClr val="dk1"/>
                </a:solidFill>
                <a:latin typeface="Arial"/>
                <a:ea typeface="Arial"/>
                <a:cs typeface="Arial"/>
                <a:sym typeface="Arial"/>
              </a:rPr>
              <a:t>two neurons, communication is chemical. </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The electrical potentials of a neuron are made possible by the presence of positive and negative ions. During the neuron’s inactive state (or </a:t>
            </a:r>
            <a:r>
              <a:rPr b="0" i="1" lang="en-US" sz="1200" u="none" cap="none" strike="noStrike">
                <a:solidFill>
                  <a:schemeClr val="dk1"/>
                </a:solidFill>
                <a:latin typeface="Arial"/>
                <a:ea typeface="Arial"/>
                <a:cs typeface="Arial"/>
                <a:sym typeface="Arial"/>
              </a:rPr>
              <a:t>resting potential</a:t>
            </a:r>
            <a:r>
              <a:rPr b="0" i="0" lang="en-US" sz="1200" u="none" cap="none" strike="noStrike">
                <a:solidFill>
                  <a:schemeClr val="dk1"/>
                </a:solidFill>
                <a:latin typeface="Arial"/>
                <a:ea typeface="Arial"/>
                <a:cs typeface="Arial"/>
                <a:sym typeface="Arial"/>
              </a:rPr>
              <a:t>), negative ions are more concentrated inside the neuron’s membrane, and the neuron has a negative charge. The opposite is true during the active state (or </a:t>
            </a:r>
            <a:r>
              <a:rPr b="0" i="1" lang="en-US" sz="1200" u="none" cap="none" strike="noStrike">
                <a:solidFill>
                  <a:schemeClr val="dk1"/>
                </a:solidFill>
                <a:latin typeface="Arial"/>
                <a:ea typeface="Arial"/>
                <a:cs typeface="Arial"/>
                <a:sym typeface="Arial"/>
              </a:rPr>
              <a:t>action potential</a:t>
            </a:r>
            <a:r>
              <a:rPr b="0" i="0" lang="en-US" sz="1200" u="none" cap="none" strike="noStrike">
                <a:solidFill>
                  <a:schemeClr val="dk1"/>
                </a:solidFill>
                <a:latin typeface="Arial"/>
                <a:ea typeface="Arial"/>
                <a:cs typeface="Arial"/>
                <a:sym typeface="Arial"/>
              </a:rPr>
              <a:t>) when a neuron is “firing.” This reversal occurs when the neuron is adequately stimulated and excides its </a:t>
            </a:r>
            <a:r>
              <a:rPr b="0" i="1" lang="en-US" sz="1200" u="none" cap="none" strike="noStrike">
                <a:solidFill>
                  <a:schemeClr val="dk1"/>
                </a:solidFill>
                <a:latin typeface="Arial"/>
                <a:ea typeface="Arial"/>
                <a:cs typeface="Arial"/>
                <a:sym typeface="Arial"/>
              </a:rPr>
              <a:t>threshold for excitation</a:t>
            </a:r>
            <a:r>
              <a:rPr b="0" i="0" lang="en-US" sz="1200" u="none" cap="none" strike="noStrike">
                <a:solidFill>
                  <a:schemeClr val="dk1"/>
                </a:solidFill>
                <a:latin typeface="Arial"/>
                <a:ea typeface="Arial"/>
                <a:cs typeface="Arial"/>
                <a:sym typeface="Arial"/>
              </a:rPr>
              <a:t>. What does it mean to say that this occurs in an </a:t>
            </a:r>
            <a:r>
              <a:rPr b="0" i="1" lang="en-US" sz="1200" u="none" cap="none" strike="noStrike">
                <a:solidFill>
                  <a:schemeClr val="dk1"/>
                </a:solidFill>
                <a:latin typeface="Arial"/>
                <a:ea typeface="Arial"/>
                <a:cs typeface="Arial"/>
                <a:sym typeface="Arial"/>
              </a:rPr>
              <a:t>all-or-none </a:t>
            </a:r>
            <a:r>
              <a:rPr b="0" i="0" lang="en-US" sz="1200" u="none" cap="none" strike="noStrike">
                <a:solidFill>
                  <a:schemeClr val="dk1"/>
                </a:solidFill>
                <a:latin typeface="Arial"/>
                <a:ea typeface="Arial"/>
                <a:cs typeface="Arial"/>
                <a:sym typeface="Arial"/>
              </a:rPr>
              <a:t>fashion?  </a:t>
            </a:r>
            <a:endParaRPr/>
          </a:p>
        </p:txBody>
      </p:sp>
      <p:sp>
        <p:nvSpPr>
          <p:cNvPr id="129" name="Google Shape;129;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8" name="Google Shape;138;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200" u="none" cap="none" strike="noStrike">
                <a:solidFill>
                  <a:schemeClr val="dk1"/>
                </a:solidFill>
                <a:latin typeface="Arial"/>
                <a:ea typeface="Arial"/>
                <a:cs typeface="Arial"/>
                <a:sym typeface="Arial"/>
              </a:rPr>
              <a:t>If you are using your computer and it starts to get errors, you may have to restart it. Annoying, right? After you tell the system to restart (or maybe just push the power button!), you have to wait for it to reset before you can use it. The neuron is sort of the same way. After it fires, or experiences an action potential, it must reset all the way back to a resting potential before it can fire again. This tiny amount of time when the neuron cannot fire (during the reset stage) is called a </a:t>
            </a:r>
            <a:r>
              <a:rPr b="0" i="1" lang="en-US" sz="1200" u="none" cap="none" strike="noStrike">
                <a:solidFill>
                  <a:schemeClr val="dk1"/>
                </a:solidFill>
                <a:latin typeface="Arial"/>
                <a:ea typeface="Arial"/>
                <a:cs typeface="Arial"/>
                <a:sym typeface="Arial"/>
              </a:rPr>
              <a:t>refractor period</a:t>
            </a:r>
            <a:r>
              <a:rPr b="0" i="0" lang="en-US" sz="1200" u="none" cap="none" strike="noStrike">
                <a:solidFill>
                  <a:schemeClr val="dk1"/>
                </a:solidFill>
                <a:latin typeface="Arial"/>
                <a:ea typeface="Arial"/>
                <a:cs typeface="Arial"/>
                <a:sym typeface="Arial"/>
              </a:rPr>
              <a:t>. </a:t>
            </a:r>
            <a:endParaRPr b="0" i="0" sz="1200" u="none" cap="none" strike="noStrike">
              <a:solidFill>
                <a:schemeClr val="dk1"/>
              </a:solidFill>
              <a:latin typeface="Arial"/>
              <a:ea typeface="Arial"/>
              <a:cs typeface="Arial"/>
              <a:sym typeface="Arial"/>
            </a:endParaRPr>
          </a:p>
        </p:txBody>
      </p:sp>
      <p:sp>
        <p:nvSpPr>
          <p:cNvPr id="139" name="Google Shape;139;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6" name="Google Shape;146;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200" u="none" cap="none" strike="noStrike">
                <a:solidFill>
                  <a:schemeClr val="dk1"/>
                </a:solidFill>
                <a:latin typeface="Arial"/>
                <a:ea typeface="Arial"/>
                <a:cs typeface="Arial"/>
                <a:sym typeface="Arial"/>
              </a:rPr>
              <a:t>When you get to your home, maybe you need to put a key into the lock to open the door. Neurons work the same way. The keys are the neurotransmitters that must float across synaptic gaps and open up receptor sites on the surface of the next neuron. Just like with your door, the right key must slide into the right lock or nothing will happen.</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Some of these keys act like the gas pedal of the car, producing an </a:t>
            </a:r>
            <a:r>
              <a:rPr b="0" i="1" lang="en-US" sz="1200" u="none" cap="none" strike="noStrike">
                <a:solidFill>
                  <a:schemeClr val="dk1"/>
                </a:solidFill>
                <a:latin typeface="Arial"/>
                <a:ea typeface="Arial"/>
                <a:cs typeface="Arial"/>
                <a:sym typeface="Arial"/>
              </a:rPr>
              <a:t>excitation</a:t>
            </a:r>
            <a:r>
              <a:rPr b="0" i="0" lang="en-US" sz="1200" u="none" cap="none" strike="noStrike">
                <a:solidFill>
                  <a:schemeClr val="dk1"/>
                </a:solidFill>
                <a:latin typeface="Arial"/>
                <a:ea typeface="Arial"/>
                <a:cs typeface="Arial"/>
                <a:sym typeface="Arial"/>
              </a:rPr>
              <a:t> effect. Others are like stepping on the brake, as they cause an </a:t>
            </a:r>
            <a:r>
              <a:rPr b="0" i="1" lang="en-US" sz="1200" u="none" cap="none" strike="noStrike">
                <a:solidFill>
                  <a:schemeClr val="dk1"/>
                </a:solidFill>
                <a:latin typeface="Arial"/>
                <a:ea typeface="Arial"/>
                <a:cs typeface="Arial"/>
                <a:sym typeface="Arial"/>
              </a:rPr>
              <a:t>inhibition </a:t>
            </a:r>
            <a:r>
              <a:rPr b="0" i="0" lang="en-US" sz="1200" u="none" cap="none" strike="noStrike">
                <a:solidFill>
                  <a:schemeClr val="dk1"/>
                </a:solidFill>
                <a:latin typeface="Arial"/>
                <a:ea typeface="Arial"/>
                <a:cs typeface="Arial"/>
                <a:sym typeface="Arial"/>
              </a:rPr>
              <a:t>effect.</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After these neurotransmitters do their job, some are inevitably left behind in the synapse. They may be removed through </a:t>
            </a:r>
            <a:r>
              <a:rPr b="0" i="1" lang="en-US" sz="1200" u="none" cap="none" strike="noStrike">
                <a:solidFill>
                  <a:schemeClr val="dk1"/>
                </a:solidFill>
                <a:latin typeface="Arial"/>
                <a:ea typeface="Arial"/>
                <a:cs typeface="Arial"/>
                <a:sym typeface="Arial"/>
              </a:rPr>
              <a:t>reuptake </a:t>
            </a:r>
            <a:r>
              <a:rPr b="0" i="0" lang="en-US" sz="1200" u="none" cap="none" strike="noStrike">
                <a:solidFill>
                  <a:schemeClr val="dk1"/>
                </a:solidFill>
                <a:latin typeface="Arial"/>
                <a:ea typeface="Arial"/>
                <a:cs typeface="Arial"/>
                <a:sym typeface="Arial"/>
              </a:rPr>
              <a:t>or through enzymatic degradation so that the synapse is left squeaky clean for the process to repeat.</a:t>
            </a:r>
            <a:r>
              <a:rPr b="0" i="1" lang="en-US" sz="1200" u="none" cap="none" strike="noStrike">
                <a:solidFill>
                  <a:schemeClr val="dk1"/>
                </a:solidFill>
                <a:latin typeface="Arial"/>
                <a:ea typeface="Arial"/>
                <a:cs typeface="Arial"/>
                <a:sym typeface="Arial"/>
              </a:rPr>
              <a:t> </a:t>
            </a:r>
            <a:endParaRPr b="0" i="0" sz="1200" u="none" cap="none" strike="noStrike">
              <a:solidFill>
                <a:schemeClr val="dk1"/>
              </a:solidFill>
              <a:latin typeface="Arial"/>
              <a:ea typeface="Arial"/>
              <a:cs typeface="Arial"/>
              <a:sym typeface="Arial"/>
            </a:endParaRPr>
          </a:p>
        </p:txBody>
      </p:sp>
      <p:sp>
        <p:nvSpPr>
          <p:cNvPr id="147" name="Google Shape;147;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4" name="Google Shape;154;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200" u="none" cap="none" strike="noStrike">
                <a:solidFill>
                  <a:schemeClr val="dk1"/>
                </a:solidFill>
                <a:latin typeface="Arial"/>
                <a:ea typeface="Arial"/>
                <a:cs typeface="Arial"/>
                <a:sym typeface="Arial"/>
              </a:rPr>
              <a:t>Neurotransmitters are chemicals that send messages between neurons. </a:t>
            </a:r>
            <a:r>
              <a:rPr b="0" i="1" lang="en-US" sz="1200" u="none" cap="none" strike="noStrike">
                <a:solidFill>
                  <a:schemeClr val="dk1"/>
                </a:solidFill>
                <a:latin typeface="Arial"/>
                <a:ea typeface="Arial"/>
                <a:cs typeface="Arial"/>
                <a:sym typeface="Arial"/>
              </a:rPr>
              <a:t>Neuromodulators </a:t>
            </a:r>
            <a:r>
              <a:rPr b="0" i="0" lang="en-US" sz="1200" u="none" cap="none" strike="noStrike">
                <a:solidFill>
                  <a:schemeClr val="dk1"/>
                </a:solidFill>
                <a:latin typeface="Arial"/>
                <a:ea typeface="Arial"/>
                <a:cs typeface="Arial"/>
                <a:sym typeface="Arial"/>
              </a:rPr>
              <a:t>are similar, though they don’t change the way the resting potential of the postsynaptic cells functions.</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Now we get to a discussion of several different types of neurotransmitters. Make sure that you review thoroughly how your text discusses each of them.</a:t>
            </a:r>
            <a:endParaRPr/>
          </a:p>
          <a:p>
            <a:pPr indent="0" lvl="0" marL="0" marR="0" rtl="0" algn="l">
              <a:spcBef>
                <a:spcPts val="360"/>
              </a:spcBef>
              <a:spcAft>
                <a:spcPts val="0"/>
              </a:spcAft>
              <a:buNone/>
            </a:pPr>
            <a:r>
              <a:rPr b="0" i="0" lang="en-US" sz="1200" u="none" cap="none" strike="noStrike">
                <a:solidFill>
                  <a:schemeClr val="dk1"/>
                </a:solidFill>
                <a:latin typeface="Arial"/>
                <a:ea typeface="Arial"/>
                <a:cs typeface="Arial"/>
                <a:sym typeface="Arial"/>
              </a:rPr>
              <a:t>Acetylcholine (ACH) can function as both an inhibitory or excitatory neurotransmitter, but recent focus has been on its role in memory and consciousness. Research finds that there is a stunning relationship between ACH activity and Alzheimer’s disease, which is marked by progressive memory loss among other functional deteriorations. </a:t>
            </a:r>
            <a:endParaRPr b="0" i="0" sz="1200" u="none" cap="none" strike="noStrike">
              <a:solidFill>
                <a:schemeClr val="dk1"/>
              </a:solidFill>
              <a:latin typeface="Arial"/>
              <a:ea typeface="Arial"/>
              <a:cs typeface="Arial"/>
              <a:sym typeface="Arial"/>
            </a:endParaRPr>
          </a:p>
        </p:txBody>
      </p:sp>
      <p:sp>
        <p:nvSpPr>
          <p:cNvPr id="155" name="Google Shape;155;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p:cSld name="Title Slide">
    <p:spTree>
      <p:nvGrpSpPr>
        <p:cNvPr id="14" name="Shape 14"/>
        <p:cNvGrpSpPr/>
        <p:nvPr/>
      </p:nvGrpSpPr>
      <p:grpSpPr>
        <a:xfrm>
          <a:off x="0" y="0"/>
          <a:ext cx="0" cy="0"/>
          <a:chOff x="0" y="0"/>
          <a:chExt cx="0" cy="0"/>
        </a:xfrm>
      </p:grpSpPr>
      <p:pic>
        <p:nvPicPr>
          <p:cNvPr id="15" name="Google Shape;15;p2"/>
          <p:cNvPicPr preferRelativeResize="0"/>
          <p:nvPr/>
        </p:nvPicPr>
        <p:blipFill rotWithShape="1">
          <a:blip r:embed="rId2">
            <a:alphaModFix/>
          </a:blip>
          <a:srcRect b="0" l="0" r="0" t="0"/>
          <a:stretch/>
        </p:blipFill>
        <p:spPr>
          <a:xfrm>
            <a:off x="0" y="0"/>
            <a:ext cx="12192000" cy="6864350"/>
          </a:xfrm>
          <a:prstGeom prst="rect">
            <a:avLst/>
          </a:prstGeom>
          <a:noFill/>
          <a:ln>
            <a:noFill/>
          </a:ln>
        </p:spPr>
      </p:pic>
      <p:sp>
        <p:nvSpPr>
          <p:cNvPr id="16" name="Google Shape;16;p2"/>
          <p:cNvSpPr txBox="1"/>
          <p:nvPr>
            <p:ph type="title"/>
          </p:nvPr>
        </p:nvSpPr>
        <p:spPr>
          <a:xfrm>
            <a:off x="838200" y="2291187"/>
            <a:ext cx="10515600" cy="684026"/>
          </a:xfrm>
          <a:prstGeom prst="rect">
            <a:avLst/>
          </a:prstGeom>
          <a:noFill/>
          <a:ln>
            <a:noFill/>
          </a:ln>
        </p:spPr>
        <p:txBody>
          <a:bodyPr anchorCtr="0" anchor="t" bIns="0" lIns="0" spcFirstLastPara="1" rIns="0" wrap="square" tIns="0"/>
          <a:lstStyle>
            <a:lvl1pPr lvl="0" marR="0" rtl="0" algn="ctr">
              <a:lnSpc>
                <a:spcPct val="90000"/>
              </a:lnSpc>
              <a:spcBef>
                <a:spcPts val="0"/>
              </a:spcBef>
              <a:spcAft>
                <a:spcPts val="0"/>
              </a:spcAft>
              <a:buSzPts val="1400"/>
              <a:buNone/>
              <a:defRPr b="1" i="0" sz="3400" u="none" cap="none" strike="noStrike">
                <a:solidFill>
                  <a:srgbClr val="004A78"/>
                </a:solidFill>
                <a:latin typeface="Arial"/>
                <a:ea typeface="Arial"/>
                <a:cs typeface="Arial"/>
                <a:sym typeface="Arial"/>
              </a:defRPr>
            </a:lvl1pPr>
            <a:lvl2pPr lvl="1"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2pPr>
            <a:lvl3pPr lvl="2"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3pPr>
            <a:lvl4pPr lvl="3"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4pPr>
            <a:lvl5pPr lvl="4"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5pPr>
            <a:lvl6pPr lvl="5"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6pPr>
            <a:lvl7pPr lvl="6"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7pPr>
            <a:lvl8pPr lvl="7"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8pPr>
            <a:lvl9pPr lvl="8"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9pPr>
          </a:lstStyle>
          <a:p/>
        </p:txBody>
      </p:sp>
      <p:sp>
        <p:nvSpPr>
          <p:cNvPr id="17" name="Google Shape;17;p2"/>
          <p:cNvSpPr txBox="1"/>
          <p:nvPr>
            <p:ph idx="1" type="body"/>
          </p:nvPr>
        </p:nvSpPr>
        <p:spPr>
          <a:xfrm>
            <a:off x="4867275" y="3619985"/>
            <a:ext cx="2457450" cy="597477"/>
          </a:xfrm>
          <a:prstGeom prst="rect">
            <a:avLst/>
          </a:prstGeom>
          <a:noFill/>
          <a:ln>
            <a:noFill/>
          </a:ln>
        </p:spPr>
        <p:txBody>
          <a:bodyPr anchorCtr="0" anchor="t" bIns="0" lIns="0" spcFirstLastPara="1" rIns="0" wrap="square" tIns="0"/>
          <a:lstStyle>
            <a:lvl1pPr indent="-228600" lvl="0" marL="457200" marR="0" rtl="0" algn="ctr">
              <a:lnSpc>
                <a:spcPct val="90000"/>
              </a:lnSpc>
              <a:spcBef>
                <a:spcPts val="1000"/>
              </a:spcBef>
              <a:spcAft>
                <a:spcPts val="0"/>
              </a:spcAft>
              <a:buClr>
                <a:srgbClr val="004A78"/>
              </a:buClr>
              <a:buSzPts val="2000"/>
              <a:buFont typeface="Arial"/>
              <a:buNone/>
              <a:defRPr b="0" i="0" sz="2000" u="none" cap="none" strike="noStrike">
                <a:solidFill>
                  <a:srgbClr val="004A78"/>
                </a:solidFill>
                <a:latin typeface="Arial"/>
                <a:ea typeface="Arial"/>
                <a:cs typeface="Arial"/>
                <a:sym typeface="Arial"/>
              </a:defRPr>
            </a:lvl1pPr>
            <a:lvl2pPr indent="-381000" lvl="1" marL="914400" marR="0" rtl="0" algn="l">
              <a:lnSpc>
                <a:spcPct val="90000"/>
              </a:lnSpc>
              <a:spcBef>
                <a:spcPts val="500"/>
              </a:spcBef>
              <a:spcAft>
                <a:spcPts val="0"/>
              </a:spcAft>
              <a:buClr>
                <a:srgbClr val="004A78"/>
              </a:buClr>
              <a:buSzPts val="2400"/>
              <a:buFont typeface="Arial"/>
              <a:buChar char="•"/>
              <a:defRPr b="0" i="0" sz="2400" u="none" cap="none" strike="noStrike">
                <a:solidFill>
                  <a:srgbClr val="004A78"/>
                </a:solidFill>
                <a:latin typeface="Arial"/>
                <a:ea typeface="Arial"/>
                <a:cs typeface="Arial"/>
                <a:sym typeface="Arial"/>
              </a:defRPr>
            </a:lvl2pPr>
            <a:lvl3pPr indent="-355600" lvl="2" marL="1371600" marR="0" rtl="0" algn="l">
              <a:lnSpc>
                <a:spcPct val="90000"/>
              </a:lnSpc>
              <a:spcBef>
                <a:spcPts val="500"/>
              </a:spcBef>
              <a:spcAft>
                <a:spcPts val="0"/>
              </a:spcAft>
              <a:buClr>
                <a:srgbClr val="004A78"/>
              </a:buClr>
              <a:buSzPts val="2000"/>
              <a:buFont typeface="Arial"/>
              <a:buChar char="•"/>
              <a:defRPr b="0" i="0" sz="2000" u="none" cap="none" strike="noStrike">
                <a:solidFill>
                  <a:srgbClr val="004A78"/>
                </a:solidFill>
                <a:latin typeface="Arial"/>
                <a:ea typeface="Arial"/>
                <a:cs typeface="Arial"/>
                <a:sym typeface="Arial"/>
              </a:defRPr>
            </a:lvl3pPr>
            <a:lvl4pPr indent="-342900" lvl="3" marL="18288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4pPr>
            <a:lvl5pPr indent="-342900" lvl="4" marL="22860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18" name="Google Shape;18;p2"/>
          <p:cNvPicPr preferRelativeResize="0"/>
          <p:nvPr/>
        </p:nvPicPr>
        <p:blipFill rotWithShape="1">
          <a:blip r:embed="rId3">
            <a:alphaModFix/>
          </a:blip>
          <a:srcRect b="0" l="0" r="0" t="0"/>
          <a:stretch/>
        </p:blipFill>
        <p:spPr>
          <a:xfrm>
            <a:off x="424861" y="6356350"/>
            <a:ext cx="1699425" cy="383864"/>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hapter Slide">
  <p:cSld name="Chapter Slide">
    <p:spTree>
      <p:nvGrpSpPr>
        <p:cNvPr id="69" name="Shape 69"/>
        <p:cNvGrpSpPr/>
        <p:nvPr/>
      </p:nvGrpSpPr>
      <p:grpSpPr>
        <a:xfrm>
          <a:off x="0" y="0"/>
          <a:ext cx="0" cy="0"/>
          <a:chOff x="0" y="0"/>
          <a:chExt cx="0" cy="0"/>
        </a:xfrm>
      </p:grpSpPr>
      <p:sp>
        <p:nvSpPr>
          <p:cNvPr id="70" name="Google Shape;70;p11"/>
          <p:cNvSpPr txBox="1"/>
          <p:nvPr>
            <p:ph idx="1" type="body"/>
          </p:nvPr>
        </p:nvSpPr>
        <p:spPr>
          <a:xfrm>
            <a:off x="3996910" y="3112899"/>
            <a:ext cx="3297426" cy="618014"/>
          </a:xfrm>
          <a:prstGeom prst="rect">
            <a:avLst/>
          </a:prstGeom>
          <a:noFill/>
          <a:ln>
            <a:noFill/>
          </a:ln>
        </p:spPr>
        <p:txBody>
          <a:bodyPr anchorCtr="0" anchor="b" bIns="0" lIns="0" spcFirstLastPara="1" rIns="0" wrap="square" tIns="0"/>
          <a:lstStyle>
            <a:lvl1pPr indent="-228600" lvl="0" marL="457200" marR="0" rtl="0" algn="l">
              <a:lnSpc>
                <a:spcPct val="90000"/>
              </a:lnSpc>
              <a:spcBef>
                <a:spcPts val="100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1pPr>
            <a:lvl2pPr indent="-228600" lvl="1" marL="914400" marR="0" rtl="0" algn="ctr">
              <a:lnSpc>
                <a:spcPct val="90000"/>
              </a:lnSpc>
              <a:spcBef>
                <a:spcPts val="500"/>
              </a:spcBef>
              <a:spcAft>
                <a:spcPts val="0"/>
              </a:spcAft>
              <a:buClr>
                <a:srgbClr val="004A78"/>
              </a:buClr>
              <a:buSzPts val="2400"/>
              <a:buFont typeface="Arial"/>
              <a:buNone/>
              <a:defRPr b="0" i="0" sz="2400" u="none" cap="none" strike="noStrike">
                <a:solidFill>
                  <a:srgbClr val="004A78"/>
                </a:solidFill>
                <a:latin typeface="Arial"/>
                <a:ea typeface="Arial"/>
                <a:cs typeface="Arial"/>
                <a:sym typeface="Arial"/>
              </a:defRPr>
            </a:lvl2pPr>
            <a:lvl3pPr indent="-228600" lvl="2" marL="1371600" marR="0" rtl="0" algn="ctr">
              <a:lnSpc>
                <a:spcPct val="90000"/>
              </a:lnSpc>
              <a:spcBef>
                <a:spcPts val="500"/>
              </a:spcBef>
              <a:spcAft>
                <a:spcPts val="0"/>
              </a:spcAft>
              <a:buClr>
                <a:srgbClr val="004A78"/>
              </a:buClr>
              <a:buSzPts val="2000"/>
              <a:buFont typeface="Arial"/>
              <a:buNone/>
              <a:defRPr b="0" i="0" sz="2000" u="none" cap="none" strike="noStrike">
                <a:solidFill>
                  <a:srgbClr val="004A78"/>
                </a:solidFill>
                <a:latin typeface="Arial"/>
                <a:ea typeface="Arial"/>
                <a:cs typeface="Arial"/>
                <a:sym typeface="Arial"/>
              </a:defRPr>
            </a:lvl3pPr>
            <a:lvl4pPr indent="-228600" lvl="3" marL="1828800" marR="0" rtl="0" algn="ctr">
              <a:lnSpc>
                <a:spcPct val="90000"/>
              </a:lnSpc>
              <a:spcBef>
                <a:spcPts val="500"/>
              </a:spcBef>
              <a:spcAft>
                <a:spcPts val="0"/>
              </a:spcAft>
              <a:buClr>
                <a:srgbClr val="004A78"/>
              </a:buClr>
              <a:buSzPts val="1800"/>
              <a:buFont typeface="Arial"/>
              <a:buNone/>
              <a:defRPr b="0" i="0" sz="1800" u="none" cap="none" strike="noStrike">
                <a:solidFill>
                  <a:srgbClr val="004A78"/>
                </a:solidFill>
                <a:latin typeface="Arial"/>
                <a:ea typeface="Arial"/>
                <a:cs typeface="Arial"/>
                <a:sym typeface="Arial"/>
              </a:defRPr>
            </a:lvl4pPr>
            <a:lvl5pPr indent="-342900" lvl="4" marL="22860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1" name="Google Shape;71;p11"/>
          <p:cNvSpPr txBox="1"/>
          <p:nvPr>
            <p:ph type="title"/>
          </p:nvPr>
        </p:nvSpPr>
        <p:spPr>
          <a:xfrm>
            <a:off x="3996910" y="4035474"/>
            <a:ext cx="6402684" cy="672105"/>
          </a:xfrm>
          <a:prstGeom prst="rect">
            <a:avLst/>
          </a:prstGeom>
          <a:noFill/>
          <a:ln>
            <a:noFill/>
          </a:ln>
        </p:spPr>
        <p:txBody>
          <a:bodyPr anchorCtr="0" anchor="t" bIns="0" lIns="0" spcFirstLastPara="1" rIns="0" wrap="square" tIns="0"/>
          <a:lstStyle>
            <a:lvl1pPr lvl="0" marR="0" rtl="0" algn="l">
              <a:lnSpc>
                <a:spcPct val="90000"/>
              </a:lnSpc>
              <a:spcBef>
                <a:spcPts val="0"/>
              </a:spcBef>
              <a:spcAft>
                <a:spcPts val="0"/>
              </a:spcAft>
              <a:buSzPts val="1400"/>
              <a:buNone/>
              <a:defRPr b="1" i="0" sz="3400" u="none" cap="none" strike="noStrike">
                <a:solidFill>
                  <a:srgbClr val="004A78"/>
                </a:solidFill>
                <a:latin typeface="Arial"/>
                <a:ea typeface="Arial"/>
                <a:cs typeface="Arial"/>
                <a:sym typeface="Arial"/>
              </a:defRPr>
            </a:lvl1pPr>
            <a:lvl2pPr lvl="1"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2pPr>
            <a:lvl3pPr lvl="2"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3pPr>
            <a:lvl4pPr lvl="3"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4pPr>
            <a:lvl5pPr lvl="4"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5pPr>
            <a:lvl6pPr lvl="5"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6pPr>
            <a:lvl7pPr lvl="6"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7pPr>
            <a:lvl8pPr lvl="7"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8pPr>
            <a:lvl9pPr lvl="8"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9pPr>
          </a:lstStyle>
          <a:p/>
        </p:txBody>
      </p:sp>
      <p:pic>
        <p:nvPicPr>
          <p:cNvPr id="72" name="Google Shape;72;p11"/>
          <p:cNvPicPr preferRelativeResize="0"/>
          <p:nvPr/>
        </p:nvPicPr>
        <p:blipFill rotWithShape="1">
          <a:blip r:embed="rId2">
            <a:alphaModFix/>
          </a:blip>
          <a:srcRect b="0" l="0" r="0" t="0"/>
          <a:stretch/>
        </p:blipFill>
        <p:spPr>
          <a:xfrm>
            <a:off x="0" y="0"/>
            <a:ext cx="12192000" cy="6864350"/>
          </a:xfrm>
          <a:prstGeom prst="rect">
            <a:avLst/>
          </a:prstGeom>
          <a:noFill/>
          <a:ln>
            <a:noFill/>
          </a:ln>
        </p:spPr>
      </p:pic>
      <p:sp>
        <p:nvSpPr>
          <p:cNvPr id="73" name="Google Shape;73;p11"/>
          <p:cNvSpPr/>
          <p:nvPr>
            <p:ph idx="2" type="pic"/>
          </p:nvPr>
        </p:nvSpPr>
        <p:spPr>
          <a:xfrm>
            <a:off x="246063" y="314482"/>
            <a:ext cx="3343275" cy="4318000"/>
          </a:xfrm>
          <a:prstGeom prst="rect">
            <a:avLst/>
          </a:prstGeom>
          <a:noFill/>
          <a:ln>
            <a:noFill/>
          </a:ln>
        </p:spPr>
        <p:txBody>
          <a:bodyPr anchorCtr="0" anchor="t" bIns="0" lIns="0" spcFirstLastPara="1" rIns="0" wrap="square" tIns="0"/>
          <a:lstStyle>
            <a:lvl1pPr lvl="0" marR="0" rtl="0" algn="l">
              <a:lnSpc>
                <a:spcPct val="90000"/>
              </a:lnSpc>
              <a:spcBef>
                <a:spcPts val="100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1pPr>
            <a:lvl2pPr lvl="1" marR="0" rtl="0" algn="l">
              <a:lnSpc>
                <a:spcPct val="90000"/>
              </a:lnSpc>
              <a:spcBef>
                <a:spcPts val="500"/>
              </a:spcBef>
              <a:spcAft>
                <a:spcPts val="0"/>
              </a:spcAft>
              <a:buClr>
                <a:srgbClr val="004A78"/>
              </a:buClr>
              <a:buSzPts val="2400"/>
              <a:buFont typeface="Arial"/>
              <a:buChar char="•"/>
              <a:defRPr b="0" i="0" sz="2400" u="none" cap="none" strike="noStrike">
                <a:solidFill>
                  <a:srgbClr val="004A78"/>
                </a:solidFill>
                <a:latin typeface="Arial"/>
                <a:ea typeface="Arial"/>
                <a:cs typeface="Arial"/>
                <a:sym typeface="Arial"/>
              </a:defRPr>
            </a:lvl2pPr>
            <a:lvl3pPr lvl="2" marR="0" rtl="0" algn="l">
              <a:lnSpc>
                <a:spcPct val="90000"/>
              </a:lnSpc>
              <a:spcBef>
                <a:spcPts val="500"/>
              </a:spcBef>
              <a:spcAft>
                <a:spcPts val="0"/>
              </a:spcAft>
              <a:buClr>
                <a:srgbClr val="004A78"/>
              </a:buClr>
              <a:buSzPts val="2000"/>
              <a:buFont typeface="Arial"/>
              <a:buChar char="•"/>
              <a:defRPr b="0" i="0" sz="2000" u="none" cap="none" strike="noStrike">
                <a:solidFill>
                  <a:srgbClr val="004A78"/>
                </a:solidFill>
                <a:latin typeface="Arial"/>
                <a:ea typeface="Arial"/>
                <a:cs typeface="Arial"/>
                <a:sym typeface="Arial"/>
              </a:defRPr>
            </a:lvl3pPr>
            <a:lvl4pPr lvl="3"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4pPr>
            <a:lvl5pPr lvl="4"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74" name="Google Shape;74;p11"/>
          <p:cNvPicPr preferRelativeResize="0"/>
          <p:nvPr/>
        </p:nvPicPr>
        <p:blipFill rotWithShape="1">
          <a:blip r:embed="rId3">
            <a:alphaModFix/>
          </a:blip>
          <a:srcRect b="0" l="0" r="0" t="0"/>
          <a:stretch/>
        </p:blipFill>
        <p:spPr>
          <a:xfrm>
            <a:off x="424861" y="6356350"/>
            <a:ext cx="1699425" cy="383864"/>
          </a:xfrm>
          <a:prstGeom prst="rect">
            <a:avLst/>
          </a:prstGeom>
          <a:noFill/>
          <a:ln>
            <a:noFill/>
          </a:ln>
        </p:spPr>
      </p:pic>
      <p:sp>
        <p:nvSpPr>
          <p:cNvPr id="75" name="Google Shape;75;p11"/>
          <p:cNvSpPr txBox="1"/>
          <p:nvPr>
            <p:ph idx="11" type="ftr"/>
          </p:nvPr>
        </p:nvSpPr>
        <p:spPr>
          <a:xfrm>
            <a:off x="2923890" y="6356350"/>
            <a:ext cx="8801669" cy="3651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400" u="none" cap="none" strike="noStrike">
                <a:solidFill>
                  <a:srgbClr val="004A7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ulleted List">
  <p:cSld name="Bulleted List">
    <p:spTree>
      <p:nvGrpSpPr>
        <p:cNvPr id="76" name="Shape 76"/>
        <p:cNvGrpSpPr/>
        <p:nvPr/>
      </p:nvGrpSpPr>
      <p:grpSpPr>
        <a:xfrm>
          <a:off x="0" y="0"/>
          <a:ext cx="0" cy="0"/>
          <a:chOff x="0" y="0"/>
          <a:chExt cx="0" cy="0"/>
        </a:xfrm>
      </p:grpSpPr>
      <p:sp>
        <p:nvSpPr>
          <p:cNvPr id="77" name="Google Shape;77;p12"/>
          <p:cNvSpPr txBox="1"/>
          <p:nvPr>
            <p:ph type="title"/>
          </p:nvPr>
        </p:nvSpPr>
        <p:spPr>
          <a:xfrm>
            <a:off x="838200" y="365125"/>
            <a:ext cx="10515600" cy="672105"/>
          </a:xfrm>
          <a:prstGeom prst="rect">
            <a:avLst/>
          </a:prstGeom>
          <a:noFill/>
          <a:ln>
            <a:noFill/>
          </a:ln>
        </p:spPr>
        <p:txBody>
          <a:bodyPr anchorCtr="0" anchor="t" bIns="0" lIns="0" spcFirstLastPara="1" rIns="0" wrap="square" tIns="0"/>
          <a:lstStyle>
            <a:lvl1pPr lvl="0" marR="0" rtl="0" algn="ctr">
              <a:lnSpc>
                <a:spcPct val="90000"/>
              </a:lnSpc>
              <a:spcBef>
                <a:spcPts val="0"/>
              </a:spcBef>
              <a:spcAft>
                <a:spcPts val="0"/>
              </a:spcAft>
              <a:buSzPts val="1400"/>
              <a:buNone/>
              <a:defRPr b="1" i="0" sz="3400" u="none" cap="none" strike="noStrike">
                <a:solidFill>
                  <a:srgbClr val="004A78"/>
                </a:solidFill>
                <a:latin typeface="Arial"/>
                <a:ea typeface="Arial"/>
                <a:cs typeface="Arial"/>
                <a:sym typeface="Arial"/>
              </a:defRPr>
            </a:lvl1pPr>
            <a:lvl2pPr lvl="1"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2pPr>
            <a:lvl3pPr lvl="2"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3pPr>
            <a:lvl4pPr lvl="3"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4pPr>
            <a:lvl5pPr lvl="4"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5pPr>
            <a:lvl6pPr lvl="5"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6pPr>
            <a:lvl7pPr lvl="6"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7pPr>
            <a:lvl8pPr lvl="7"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8pPr>
            <a:lvl9pPr lvl="8"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9pPr>
          </a:lstStyle>
          <a:p/>
        </p:txBody>
      </p:sp>
      <p:sp>
        <p:nvSpPr>
          <p:cNvPr id="78" name="Google Shape;78;p12"/>
          <p:cNvSpPr txBox="1"/>
          <p:nvPr>
            <p:ph idx="1" type="body"/>
          </p:nvPr>
        </p:nvSpPr>
        <p:spPr>
          <a:xfrm>
            <a:off x="743576" y="1638300"/>
            <a:ext cx="10711543" cy="4394200"/>
          </a:xfrm>
          <a:prstGeom prst="rect">
            <a:avLst/>
          </a:prstGeom>
          <a:noFill/>
          <a:ln>
            <a:noFill/>
          </a:ln>
        </p:spPr>
        <p:txBody>
          <a:bodyPr anchorCtr="0" anchor="t" bIns="0" lIns="0" spcFirstLastPara="1" rIns="0" wrap="square" tIns="0"/>
          <a:lstStyle>
            <a:lvl1pPr indent="-355600" lvl="0" marL="457200" marR="0" rtl="0" algn="l">
              <a:lnSpc>
                <a:spcPct val="90000"/>
              </a:lnSpc>
              <a:spcBef>
                <a:spcPts val="1000"/>
              </a:spcBef>
              <a:spcAft>
                <a:spcPts val="0"/>
              </a:spcAft>
              <a:buClr>
                <a:srgbClr val="004A78"/>
              </a:buClr>
              <a:buSzPts val="2000"/>
              <a:buFont typeface="Arial"/>
              <a:buChar char="•"/>
              <a:defRPr b="0" i="0" sz="2000" u="none" cap="none" strike="noStrike">
                <a:solidFill>
                  <a:srgbClr val="000000"/>
                </a:solidFill>
                <a:latin typeface="Arial"/>
                <a:ea typeface="Arial"/>
                <a:cs typeface="Arial"/>
                <a:sym typeface="Arial"/>
              </a:defRPr>
            </a:lvl1pPr>
            <a:lvl2pPr indent="-355600" lvl="1" marL="914400" marR="0" rtl="0" algn="l">
              <a:lnSpc>
                <a:spcPct val="90000"/>
              </a:lnSpc>
              <a:spcBef>
                <a:spcPts val="500"/>
              </a:spcBef>
              <a:spcAft>
                <a:spcPts val="0"/>
              </a:spcAft>
              <a:buClr>
                <a:srgbClr val="FF6300"/>
              </a:buClr>
              <a:buSzPts val="2000"/>
              <a:buFont typeface="Arial"/>
              <a:buChar char="•"/>
              <a:defRPr b="0" i="0" sz="2000" u="none" cap="none" strike="noStrike">
                <a:solidFill>
                  <a:srgbClr val="004A78"/>
                </a:solidFill>
                <a:latin typeface="Arial"/>
                <a:ea typeface="Arial"/>
                <a:cs typeface="Arial"/>
                <a:sym typeface="Arial"/>
              </a:defRPr>
            </a:lvl2pPr>
            <a:lvl3pPr indent="-355600" lvl="2" marL="1371600" marR="0" rtl="0" algn="l">
              <a:lnSpc>
                <a:spcPct val="90000"/>
              </a:lnSpc>
              <a:spcBef>
                <a:spcPts val="500"/>
              </a:spcBef>
              <a:spcAft>
                <a:spcPts val="0"/>
              </a:spcAft>
              <a:buClr>
                <a:srgbClr val="000000"/>
              </a:buClr>
              <a:buSzPts val="2000"/>
              <a:buFont typeface="Arial"/>
              <a:buChar char="•"/>
              <a:defRPr b="0" i="0" sz="2000" u="none" cap="none" strike="noStrike">
                <a:solidFill>
                  <a:srgbClr val="004A78"/>
                </a:solidFill>
                <a:latin typeface="Arial"/>
                <a:ea typeface="Arial"/>
                <a:cs typeface="Arial"/>
                <a:sym typeface="Arial"/>
              </a:defRPr>
            </a:lvl3pPr>
            <a:lvl4pPr indent="-292100" lvl="3" marL="1828800" marR="0" rtl="0" algn="l">
              <a:lnSpc>
                <a:spcPct val="90000"/>
              </a:lnSpc>
              <a:spcBef>
                <a:spcPts val="500"/>
              </a:spcBef>
              <a:spcAft>
                <a:spcPts val="0"/>
              </a:spcAft>
              <a:buClr>
                <a:srgbClr val="000000"/>
              </a:buClr>
              <a:buSzPts val="1000"/>
              <a:buFont typeface="Merriweather Sans"/>
              <a:buChar char="▶"/>
              <a:defRPr b="0" i="0" sz="2000" u="none" cap="none" strike="noStrike">
                <a:solidFill>
                  <a:srgbClr val="004A78"/>
                </a:solidFill>
                <a:latin typeface="Arial"/>
                <a:ea typeface="Arial"/>
                <a:cs typeface="Arial"/>
                <a:sym typeface="Arial"/>
              </a:defRPr>
            </a:lvl4pPr>
            <a:lvl5pPr indent="-355600" lvl="4" marL="2286000" marR="0" rtl="0" algn="l">
              <a:lnSpc>
                <a:spcPct val="90000"/>
              </a:lnSpc>
              <a:spcBef>
                <a:spcPts val="500"/>
              </a:spcBef>
              <a:spcAft>
                <a:spcPts val="0"/>
              </a:spcAft>
              <a:buClr>
                <a:srgbClr val="000000"/>
              </a:buClr>
              <a:buSzPts val="2000"/>
              <a:buFont typeface="Helvetica Neue"/>
              <a:buChar char="⁃"/>
              <a:defRPr b="0" i="0" sz="2000" u="none" cap="none" strike="noStrike">
                <a:solidFill>
                  <a:srgbClr val="004A7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9" name="Google Shape;79;p12"/>
          <p:cNvSpPr txBox="1"/>
          <p:nvPr>
            <p:ph idx="11" type="ftr"/>
          </p:nvPr>
        </p:nvSpPr>
        <p:spPr>
          <a:xfrm>
            <a:off x="2923890" y="6356350"/>
            <a:ext cx="8801669" cy="3651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400" u="none" cap="none" strike="noStrike">
                <a:solidFill>
                  <a:srgbClr val="004A7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Numbered List">
  <p:cSld name="Numbered List">
    <p:spTree>
      <p:nvGrpSpPr>
        <p:cNvPr id="80" name="Shape 80"/>
        <p:cNvGrpSpPr/>
        <p:nvPr/>
      </p:nvGrpSpPr>
      <p:grpSpPr>
        <a:xfrm>
          <a:off x="0" y="0"/>
          <a:ext cx="0" cy="0"/>
          <a:chOff x="0" y="0"/>
          <a:chExt cx="0" cy="0"/>
        </a:xfrm>
      </p:grpSpPr>
      <p:sp>
        <p:nvSpPr>
          <p:cNvPr id="81" name="Google Shape;81;p13"/>
          <p:cNvSpPr txBox="1"/>
          <p:nvPr>
            <p:ph type="title"/>
          </p:nvPr>
        </p:nvSpPr>
        <p:spPr>
          <a:xfrm>
            <a:off x="838200" y="365125"/>
            <a:ext cx="10515600" cy="672105"/>
          </a:xfrm>
          <a:prstGeom prst="rect">
            <a:avLst/>
          </a:prstGeom>
          <a:noFill/>
          <a:ln>
            <a:noFill/>
          </a:ln>
        </p:spPr>
        <p:txBody>
          <a:bodyPr anchorCtr="0" anchor="t" bIns="0" lIns="0" spcFirstLastPara="1" rIns="0" wrap="square" tIns="0"/>
          <a:lstStyle>
            <a:lvl1pPr lvl="0" marR="0" rtl="0" algn="ctr">
              <a:lnSpc>
                <a:spcPct val="90000"/>
              </a:lnSpc>
              <a:spcBef>
                <a:spcPts val="0"/>
              </a:spcBef>
              <a:spcAft>
                <a:spcPts val="0"/>
              </a:spcAft>
              <a:buSzPts val="1400"/>
              <a:buNone/>
              <a:defRPr b="1" i="0" sz="3400" u="none" cap="none" strike="noStrike">
                <a:solidFill>
                  <a:srgbClr val="004A78"/>
                </a:solidFill>
                <a:latin typeface="Arial"/>
                <a:ea typeface="Arial"/>
                <a:cs typeface="Arial"/>
                <a:sym typeface="Arial"/>
              </a:defRPr>
            </a:lvl1pPr>
            <a:lvl2pPr lvl="1"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2pPr>
            <a:lvl3pPr lvl="2"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3pPr>
            <a:lvl4pPr lvl="3"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4pPr>
            <a:lvl5pPr lvl="4"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5pPr>
            <a:lvl6pPr lvl="5"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6pPr>
            <a:lvl7pPr lvl="6"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7pPr>
            <a:lvl8pPr lvl="7"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8pPr>
            <a:lvl9pPr lvl="8"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9pPr>
          </a:lstStyle>
          <a:p/>
        </p:txBody>
      </p:sp>
      <p:sp>
        <p:nvSpPr>
          <p:cNvPr id="82" name="Google Shape;82;p13"/>
          <p:cNvSpPr txBox="1"/>
          <p:nvPr>
            <p:ph idx="1" type="body"/>
          </p:nvPr>
        </p:nvSpPr>
        <p:spPr>
          <a:xfrm>
            <a:off x="743576" y="1638300"/>
            <a:ext cx="10711543" cy="4394200"/>
          </a:xfrm>
          <a:prstGeom prst="rect">
            <a:avLst/>
          </a:prstGeom>
          <a:noFill/>
          <a:ln>
            <a:noFill/>
          </a:ln>
        </p:spPr>
        <p:txBody>
          <a:bodyPr anchorCtr="0" anchor="t" bIns="0" lIns="0" spcFirstLastPara="1" rIns="0" wrap="square" tIns="0"/>
          <a:lstStyle>
            <a:lvl1pPr indent="-355600" lvl="0" marL="457200" marR="0" rtl="0" algn="l">
              <a:lnSpc>
                <a:spcPct val="90000"/>
              </a:lnSpc>
              <a:spcBef>
                <a:spcPts val="1000"/>
              </a:spcBef>
              <a:spcAft>
                <a:spcPts val="0"/>
              </a:spcAft>
              <a:buClr>
                <a:srgbClr val="004A78"/>
              </a:buClr>
              <a:buSzPts val="2000"/>
              <a:buFont typeface="Calibri"/>
              <a:buAutoNum type="arabicPeriod"/>
              <a:defRPr b="0" i="0" sz="2000" u="none" cap="none" strike="noStrike">
                <a:solidFill>
                  <a:srgbClr val="000000"/>
                </a:solidFill>
                <a:latin typeface="Arial"/>
                <a:ea typeface="Arial"/>
                <a:cs typeface="Arial"/>
                <a:sym typeface="Arial"/>
              </a:defRPr>
            </a:lvl1pPr>
            <a:lvl2pPr indent="-355600" lvl="1" marL="914400" marR="0" rtl="0" algn="l">
              <a:lnSpc>
                <a:spcPct val="90000"/>
              </a:lnSpc>
              <a:spcBef>
                <a:spcPts val="500"/>
              </a:spcBef>
              <a:spcAft>
                <a:spcPts val="0"/>
              </a:spcAft>
              <a:buClr>
                <a:srgbClr val="FF6300"/>
              </a:buClr>
              <a:buSzPts val="2000"/>
              <a:buFont typeface="Arial"/>
              <a:buChar char="•"/>
              <a:defRPr b="0" i="0" sz="2000" u="none" cap="none" strike="noStrike">
                <a:solidFill>
                  <a:srgbClr val="004A78"/>
                </a:solidFill>
                <a:latin typeface="Arial"/>
                <a:ea typeface="Arial"/>
                <a:cs typeface="Arial"/>
                <a:sym typeface="Arial"/>
              </a:defRPr>
            </a:lvl2pPr>
            <a:lvl3pPr indent="-355600" lvl="2" marL="1371600" marR="0" rtl="0" algn="l">
              <a:lnSpc>
                <a:spcPct val="90000"/>
              </a:lnSpc>
              <a:spcBef>
                <a:spcPts val="500"/>
              </a:spcBef>
              <a:spcAft>
                <a:spcPts val="0"/>
              </a:spcAft>
              <a:buClr>
                <a:srgbClr val="000000"/>
              </a:buClr>
              <a:buSzPts val="2000"/>
              <a:buFont typeface="Arial"/>
              <a:buChar char="•"/>
              <a:defRPr b="0" i="0" sz="2000" u="none" cap="none" strike="noStrike">
                <a:solidFill>
                  <a:srgbClr val="004A78"/>
                </a:solidFill>
                <a:latin typeface="Arial"/>
                <a:ea typeface="Arial"/>
                <a:cs typeface="Arial"/>
                <a:sym typeface="Arial"/>
              </a:defRPr>
            </a:lvl3pPr>
            <a:lvl4pPr indent="-292100" lvl="3" marL="1828800" marR="0" rtl="0" algn="l">
              <a:lnSpc>
                <a:spcPct val="90000"/>
              </a:lnSpc>
              <a:spcBef>
                <a:spcPts val="500"/>
              </a:spcBef>
              <a:spcAft>
                <a:spcPts val="0"/>
              </a:spcAft>
              <a:buClr>
                <a:srgbClr val="000000"/>
              </a:buClr>
              <a:buSzPts val="1000"/>
              <a:buFont typeface="Merriweather Sans"/>
              <a:buChar char="▶"/>
              <a:defRPr b="0" i="0" sz="2000" u="none" cap="none" strike="noStrike">
                <a:solidFill>
                  <a:srgbClr val="004A78"/>
                </a:solidFill>
                <a:latin typeface="Arial"/>
                <a:ea typeface="Arial"/>
                <a:cs typeface="Arial"/>
                <a:sym typeface="Arial"/>
              </a:defRPr>
            </a:lvl4pPr>
            <a:lvl5pPr indent="-355600" lvl="4" marL="2286000" marR="0" rtl="0" algn="l">
              <a:lnSpc>
                <a:spcPct val="90000"/>
              </a:lnSpc>
              <a:spcBef>
                <a:spcPts val="500"/>
              </a:spcBef>
              <a:spcAft>
                <a:spcPts val="0"/>
              </a:spcAft>
              <a:buClr>
                <a:srgbClr val="000000"/>
              </a:buClr>
              <a:buSzPts val="2000"/>
              <a:buFont typeface="Helvetica Neue"/>
              <a:buChar char="⁃"/>
              <a:defRPr b="0" i="0" sz="2000" u="none" cap="none" strike="noStrike">
                <a:solidFill>
                  <a:srgbClr val="004A7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3" name="Google Shape;83;p13"/>
          <p:cNvSpPr txBox="1"/>
          <p:nvPr>
            <p:ph idx="11" type="ftr"/>
          </p:nvPr>
        </p:nvSpPr>
        <p:spPr>
          <a:xfrm>
            <a:off x="2923890" y="6356350"/>
            <a:ext cx="8801669" cy="3651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400" u="none" cap="none" strike="noStrike">
                <a:solidFill>
                  <a:srgbClr val="004A7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1">
  <p:cSld name="Title and Content 1">
    <p:spTree>
      <p:nvGrpSpPr>
        <p:cNvPr id="84" name="Shape 84"/>
        <p:cNvGrpSpPr/>
        <p:nvPr/>
      </p:nvGrpSpPr>
      <p:grpSpPr>
        <a:xfrm>
          <a:off x="0" y="0"/>
          <a:ext cx="0" cy="0"/>
          <a:chOff x="0" y="0"/>
          <a:chExt cx="0" cy="0"/>
        </a:xfrm>
      </p:grpSpPr>
      <p:sp>
        <p:nvSpPr>
          <p:cNvPr id="85" name="Google Shape;85;p14"/>
          <p:cNvSpPr txBox="1"/>
          <p:nvPr>
            <p:ph type="title"/>
          </p:nvPr>
        </p:nvSpPr>
        <p:spPr>
          <a:xfrm>
            <a:off x="838200" y="365125"/>
            <a:ext cx="10515600" cy="672105"/>
          </a:xfrm>
          <a:prstGeom prst="rect">
            <a:avLst/>
          </a:prstGeom>
          <a:noFill/>
          <a:ln>
            <a:noFill/>
          </a:ln>
        </p:spPr>
        <p:txBody>
          <a:bodyPr anchorCtr="0" anchor="ctr" bIns="0" lIns="0" spcFirstLastPara="1" rIns="0" wrap="square" tIns="0"/>
          <a:lstStyle>
            <a:lvl1pPr lvl="0" marR="0" rtl="0" algn="ctr">
              <a:lnSpc>
                <a:spcPct val="90000"/>
              </a:lnSpc>
              <a:spcBef>
                <a:spcPts val="0"/>
              </a:spcBef>
              <a:spcAft>
                <a:spcPts val="0"/>
              </a:spcAft>
              <a:buSzPts val="1400"/>
              <a:buNone/>
              <a:defRPr b="0" i="0" sz="3600" u="none" cap="none" strike="noStrike">
                <a:solidFill>
                  <a:srgbClr val="000000"/>
                </a:solidFill>
                <a:latin typeface="Arial"/>
                <a:ea typeface="Arial"/>
                <a:cs typeface="Arial"/>
                <a:sym typeface="Arial"/>
              </a:defRPr>
            </a:lvl1pPr>
            <a:lvl2pPr lvl="1"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2pPr>
            <a:lvl3pPr lvl="2"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3pPr>
            <a:lvl4pPr lvl="3"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4pPr>
            <a:lvl5pPr lvl="4"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5pPr>
            <a:lvl6pPr lvl="5"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6pPr>
            <a:lvl7pPr lvl="6"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7pPr>
            <a:lvl8pPr lvl="7"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8pPr>
            <a:lvl9pPr lvl="8"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9pPr>
          </a:lstStyle>
          <a:p/>
        </p:txBody>
      </p:sp>
      <p:sp>
        <p:nvSpPr>
          <p:cNvPr id="86" name="Google Shape;86;p14"/>
          <p:cNvSpPr txBox="1"/>
          <p:nvPr>
            <p:ph idx="1" type="body"/>
          </p:nvPr>
        </p:nvSpPr>
        <p:spPr>
          <a:xfrm>
            <a:off x="743576" y="1537252"/>
            <a:ext cx="10711543" cy="4495248"/>
          </a:xfrm>
          <a:prstGeom prst="rect">
            <a:avLst/>
          </a:prstGeom>
          <a:noFill/>
          <a:ln>
            <a:noFill/>
          </a:ln>
        </p:spPr>
        <p:txBody>
          <a:bodyPr anchorCtr="0" anchor="t" bIns="0" lIns="0" spcFirstLastPara="1" rIns="0" wrap="square" tIns="0"/>
          <a:lstStyle>
            <a:lvl1pPr indent="-393700" lvl="0" marL="457200" marR="0" rtl="0" algn="l">
              <a:lnSpc>
                <a:spcPct val="90000"/>
              </a:lnSpc>
              <a:spcBef>
                <a:spcPts val="1000"/>
              </a:spcBef>
              <a:spcAft>
                <a:spcPts val="0"/>
              </a:spcAft>
              <a:buClr>
                <a:srgbClr val="004A78"/>
              </a:buClr>
              <a:buSzPts val="2600"/>
              <a:buFont typeface="Arial"/>
              <a:buChar char="•"/>
              <a:defRPr b="0" i="0" sz="2600" u="none" cap="none" strike="noStrike">
                <a:solidFill>
                  <a:srgbClr val="000000"/>
                </a:solidFill>
                <a:latin typeface="Arial"/>
                <a:ea typeface="Arial"/>
                <a:cs typeface="Arial"/>
                <a:sym typeface="Arial"/>
              </a:defRPr>
            </a:lvl1pPr>
            <a:lvl2pPr indent="-381000" lvl="1" marL="914400" marR="0" rtl="0" algn="l">
              <a:lnSpc>
                <a:spcPct val="90000"/>
              </a:lnSpc>
              <a:spcBef>
                <a:spcPts val="500"/>
              </a:spcBef>
              <a:spcAft>
                <a:spcPts val="0"/>
              </a:spcAft>
              <a:buClr>
                <a:srgbClr val="004A78"/>
              </a:buClr>
              <a:buSzPts val="2400"/>
              <a:buFont typeface="Arial"/>
              <a:buChar char="–"/>
              <a:defRPr b="0" i="0" sz="2400" u="none" cap="none" strike="noStrike">
                <a:solidFill>
                  <a:srgbClr val="000000"/>
                </a:solidFill>
                <a:latin typeface="Arial"/>
                <a:ea typeface="Arial"/>
                <a:cs typeface="Arial"/>
                <a:sym typeface="Arial"/>
              </a:defRPr>
            </a:lvl2pPr>
            <a:lvl3pPr indent="-368300" lvl="2" marL="1371600" marR="0" rtl="0" algn="l">
              <a:lnSpc>
                <a:spcPct val="90000"/>
              </a:lnSpc>
              <a:spcBef>
                <a:spcPts val="500"/>
              </a:spcBef>
              <a:spcAft>
                <a:spcPts val="0"/>
              </a:spcAft>
              <a:buClr>
                <a:srgbClr val="004A78"/>
              </a:buClr>
              <a:buSzPts val="2200"/>
              <a:buFont typeface="Noto Sans Symbols"/>
              <a:buChar char="▪"/>
              <a:defRPr b="0" i="0" sz="2200" u="none" cap="none" strike="noStrike">
                <a:solidFill>
                  <a:srgbClr val="000000"/>
                </a:solidFill>
                <a:latin typeface="Arial"/>
                <a:ea typeface="Arial"/>
                <a:cs typeface="Arial"/>
                <a:sym typeface="Arial"/>
              </a:defRPr>
            </a:lvl3pPr>
            <a:lvl4pPr indent="-355600" lvl="3" marL="1828800" marR="0" rtl="0" algn="l">
              <a:lnSpc>
                <a:spcPct val="90000"/>
              </a:lnSpc>
              <a:spcBef>
                <a:spcPts val="500"/>
              </a:spcBef>
              <a:spcAft>
                <a:spcPts val="0"/>
              </a:spcAft>
              <a:buClr>
                <a:srgbClr val="004A78"/>
              </a:buClr>
              <a:buSzPts val="2000"/>
              <a:buFont typeface="Courier New"/>
              <a:buChar char="o"/>
              <a:defRPr b="0" i="0" sz="2000" u="none" cap="none" strike="noStrike">
                <a:solidFill>
                  <a:srgbClr val="000000"/>
                </a:solidFill>
                <a:latin typeface="Arial"/>
                <a:ea typeface="Arial"/>
                <a:cs typeface="Arial"/>
                <a:sym typeface="Arial"/>
              </a:defRPr>
            </a:lvl4pPr>
            <a:lvl5pPr indent="-342900" lvl="4" marL="2286000" marR="0" rtl="0" algn="l">
              <a:lnSpc>
                <a:spcPct val="90000"/>
              </a:lnSpc>
              <a:spcBef>
                <a:spcPts val="500"/>
              </a:spcBef>
              <a:spcAft>
                <a:spcPts val="0"/>
              </a:spcAft>
              <a:buClr>
                <a:srgbClr val="004A78"/>
              </a:buClr>
              <a:buSzPts val="1800"/>
              <a:buFont typeface="Noto Sans Symbols"/>
              <a:buChar char="➢"/>
              <a:defRPr b="0" i="0" sz="18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7" name="Google Shape;87;p14"/>
          <p:cNvSpPr txBox="1"/>
          <p:nvPr/>
        </p:nvSpPr>
        <p:spPr>
          <a:xfrm>
            <a:off x="2505987" y="6341190"/>
            <a:ext cx="8847814" cy="477054"/>
          </a:xfrm>
          <a:prstGeom prst="rect">
            <a:avLst/>
          </a:prstGeom>
          <a:noFill/>
          <a:ln>
            <a:noFill/>
          </a:ln>
        </p:spPr>
        <p:txBody>
          <a:bodyPr anchorCtr="0" anchor="ctr" bIns="45700" lIns="0" spcFirstLastPara="1" rIns="0" wrap="square" tIns="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Pastorino, What is Psychology? 4</a:t>
            </a:r>
            <a:r>
              <a:rPr b="0" baseline="30000" i="0" lang="en-US" sz="1400" u="none" cap="none" strike="noStrike">
                <a:solidFill>
                  <a:srgbClr val="000000"/>
                </a:solidFill>
                <a:latin typeface="Arial"/>
                <a:ea typeface="Arial"/>
                <a:cs typeface="Arial"/>
                <a:sym typeface="Arial"/>
              </a:rPr>
              <a:t>th</a:t>
            </a:r>
            <a:r>
              <a:rPr b="0" i="0" lang="en-US" sz="1400" u="none" cap="none" strike="noStrike">
                <a:solidFill>
                  <a:srgbClr val="000000"/>
                </a:solidFill>
                <a:latin typeface="Arial"/>
                <a:ea typeface="Arial"/>
                <a:cs typeface="Arial"/>
                <a:sym typeface="Arial"/>
              </a:rPr>
              <a:t> Edition. © 2019 Cengage. All Rights Reserved. May not be scanned, copied or duplicated, or posted to a publicly accessible website, in whole or in part.</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igure + Caption">
  <p:cSld name="Figure + Caption">
    <p:spTree>
      <p:nvGrpSpPr>
        <p:cNvPr id="19" name="Shape 19"/>
        <p:cNvGrpSpPr/>
        <p:nvPr/>
      </p:nvGrpSpPr>
      <p:grpSpPr>
        <a:xfrm>
          <a:off x="0" y="0"/>
          <a:ext cx="0" cy="0"/>
          <a:chOff x="0" y="0"/>
          <a:chExt cx="0" cy="0"/>
        </a:xfrm>
      </p:grpSpPr>
      <p:sp>
        <p:nvSpPr>
          <p:cNvPr id="20" name="Google Shape;20;p3"/>
          <p:cNvSpPr txBox="1"/>
          <p:nvPr>
            <p:ph type="title"/>
          </p:nvPr>
        </p:nvSpPr>
        <p:spPr>
          <a:xfrm>
            <a:off x="838200" y="365125"/>
            <a:ext cx="10515600" cy="672105"/>
          </a:xfrm>
          <a:prstGeom prst="rect">
            <a:avLst/>
          </a:prstGeom>
          <a:noFill/>
          <a:ln>
            <a:noFill/>
          </a:ln>
        </p:spPr>
        <p:txBody>
          <a:bodyPr anchorCtr="0" anchor="ctr" bIns="0" lIns="0" spcFirstLastPara="1" rIns="0" wrap="square" tIns="0"/>
          <a:lstStyle>
            <a:lvl1pPr lvl="0" marR="0" rtl="0" algn="ctr">
              <a:lnSpc>
                <a:spcPct val="90000"/>
              </a:lnSpc>
              <a:spcBef>
                <a:spcPts val="0"/>
              </a:spcBef>
              <a:spcAft>
                <a:spcPts val="0"/>
              </a:spcAft>
              <a:buSzPts val="1400"/>
              <a:buNone/>
              <a:defRPr b="0" i="0" sz="3600" u="none" cap="none" strike="noStrike">
                <a:solidFill>
                  <a:srgbClr val="000000"/>
                </a:solidFill>
                <a:latin typeface="Arial"/>
                <a:ea typeface="Arial"/>
                <a:cs typeface="Arial"/>
                <a:sym typeface="Arial"/>
              </a:defRPr>
            </a:lvl1pPr>
            <a:lvl2pPr lvl="1"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2pPr>
            <a:lvl3pPr lvl="2"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3pPr>
            <a:lvl4pPr lvl="3"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4pPr>
            <a:lvl5pPr lvl="4"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5pPr>
            <a:lvl6pPr lvl="5"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6pPr>
            <a:lvl7pPr lvl="6"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7pPr>
            <a:lvl8pPr lvl="7"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8pPr>
            <a:lvl9pPr lvl="8"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9pPr>
          </a:lstStyle>
          <a:p/>
        </p:txBody>
      </p:sp>
      <p:sp>
        <p:nvSpPr>
          <p:cNvPr id="21" name="Google Shape;21;p3"/>
          <p:cNvSpPr txBox="1"/>
          <p:nvPr>
            <p:ph idx="1" type="body"/>
          </p:nvPr>
        </p:nvSpPr>
        <p:spPr>
          <a:xfrm>
            <a:off x="746760" y="1573213"/>
            <a:ext cx="10774363" cy="1682750"/>
          </a:xfrm>
          <a:prstGeom prst="rect">
            <a:avLst/>
          </a:prstGeom>
          <a:noFill/>
          <a:ln>
            <a:noFill/>
          </a:ln>
        </p:spPr>
        <p:txBody>
          <a:bodyPr anchorCtr="0" anchor="t" bIns="0" lIns="0" spcFirstLastPara="1" rIns="0" wrap="square" tIns="0"/>
          <a:lstStyle>
            <a:lvl1pPr indent="-228600" lvl="0" marL="457200" marR="0" rtl="0" algn="l">
              <a:lnSpc>
                <a:spcPct val="90000"/>
              </a:lnSpc>
              <a:spcBef>
                <a:spcPts val="1000"/>
              </a:spcBef>
              <a:spcAft>
                <a:spcPts val="0"/>
              </a:spcAft>
              <a:buClr>
                <a:srgbClr val="000000"/>
              </a:buClr>
              <a:buSzPts val="2600"/>
              <a:buFont typeface="Arial"/>
              <a:buNone/>
              <a:defRPr b="0" i="0" sz="2600" u="none" cap="none" strike="noStrike">
                <a:solidFill>
                  <a:srgbClr val="000000"/>
                </a:solidFill>
                <a:latin typeface="Arial"/>
                <a:ea typeface="Arial"/>
                <a:cs typeface="Arial"/>
                <a:sym typeface="Arial"/>
              </a:defRPr>
            </a:lvl1pPr>
            <a:lvl2pPr indent="-381000" lvl="1" marL="914400" marR="0" rtl="0" algn="l">
              <a:lnSpc>
                <a:spcPct val="90000"/>
              </a:lnSpc>
              <a:spcBef>
                <a:spcPts val="50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68300" lvl="2" marL="1371600" marR="0" rtl="0" algn="l">
              <a:lnSpc>
                <a:spcPct val="90000"/>
              </a:lnSpc>
              <a:spcBef>
                <a:spcPts val="50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3pPr>
            <a:lvl4pPr indent="-355600" lvl="3" marL="1828800" marR="0" rtl="0" algn="l">
              <a:lnSpc>
                <a:spcPct val="90000"/>
              </a:lnSpc>
              <a:spcBef>
                <a:spcPts val="5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4pPr>
            <a:lvl5pPr indent="-342900" lvl="4" marL="2286000" marR="0" rtl="0" algn="l">
              <a:lnSpc>
                <a:spcPct val="90000"/>
              </a:lnSpc>
              <a:spcBef>
                <a:spcPts val="50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2" name="Google Shape;22;p3"/>
          <p:cNvSpPr/>
          <p:nvPr>
            <p:ph idx="2" type="pic"/>
          </p:nvPr>
        </p:nvSpPr>
        <p:spPr>
          <a:xfrm>
            <a:off x="746125" y="3455988"/>
            <a:ext cx="4227513" cy="1463675"/>
          </a:xfrm>
          <a:prstGeom prst="rect">
            <a:avLst/>
          </a:prstGeom>
          <a:noFill/>
          <a:ln>
            <a:noFill/>
          </a:ln>
        </p:spPr>
        <p:txBody>
          <a:bodyPr anchorCtr="0" anchor="t" bIns="0" lIns="0" spcFirstLastPara="1" rIns="0" wrap="square" tIns="0"/>
          <a:lstStyle>
            <a:lvl1pPr lvl="0" marR="0" rtl="0" algn="l">
              <a:lnSpc>
                <a:spcPct val="90000"/>
              </a:lnSpc>
              <a:spcBef>
                <a:spcPts val="100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1pPr>
            <a:lvl2pPr lvl="1" marR="0" rtl="0" algn="l">
              <a:lnSpc>
                <a:spcPct val="90000"/>
              </a:lnSpc>
              <a:spcBef>
                <a:spcPts val="500"/>
              </a:spcBef>
              <a:spcAft>
                <a:spcPts val="0"/>
              </a:spcAft>
              <a:buClr>
                <a:srgbClr val="004A78"/>
              </a:buClr>
              <a:buSzPts val="2400"/>
              <a:buFont typeface="Arial"/>
              <a:buChar char="•"/>
              <a:defRPr b="0" i="0" sz="2400" u="none" cap="none" strike="noStrike">
                <a:solidFill>
                  <a:srgbClr val="004A78"/>
                </a:solidFill>
                <a:latin typeface="Arial"/>
                <a:ea typeface="Arial"/>
                <a:cs typeface="Arial"/>
                <a:sym typeface="Arial"/>
              </a:defRPr>
            </a:lvl2pPr>
            <a:lvl3pPr lvl="2" marR="0" rtl="0" algn="l">
              <a:lnSpc>
                <a:spcPct val="90000"/>
              </a:lnSpc>
              <a:spcBef>
                <a:spcPts val="500"/>
              </a:spcBef>
              <a:spcAft>
                <a:spcPts val="0"/>
              </a:spcAft>
              <a:buClr>
                <a:srgbClr val="004A78"/>
              </a:buClr>
              <a:buSzPts val="2000"/>
              <a:buFont typeface="Arial"/>
              <a:buChar char="•"/>
              <a:defRPr b="0" i="0" sz="2000" u="none" cap="none" strike="noStrike">
                <a:solidFill>
                  <a:srgbClr val="004A78"/>
                </a:solidFill>
                <a:latin typeface="Arial"/>
                <a:ea typeface="Arial"/>
                <a:cs typeface="Arial"/>
                <a:sym typeface="Arial"/>
              </a:defRPr>
            </a:lvl3pPr>
            <a:lvl4pPr lvl="3"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4pPr>
            <a:lvl5pPr lvl="4"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3" name="Google Shape;23;p3"/>
          <p:cNvSpPr/>
          <p:nvPr>
            <p:ph idx="3" type="pic"/>
          </p:nvPr>
        </p:nvSpPr>
        <p:spPr>
          <a:xfrm>
            <a:off x="5467350" y="3455988"/>
            <a:ext cx="3163888" cy="1463675"/>
          </a:xfrm>
          <a:prstGeom prst="rect">
            <a:avLst/>
          </a:prstGeom>
          <a:noFill/>
          <a:ln>
            <a:noFill/>
          </a:ln>
        </p:spPr>
        <p:txBody>
          <a:bodyPr anchorCtr="0" anchor="t" bIns="0" lIns="0" spcFirstLastPara="1" rIns="0" wrap="square" tIns="0"/>
          <a:lstStyle>
            <a:lvl1pPr lvl="0" marR="0" rtl="0" algn="l">
              <a:lnSpc>
                <a:spcPct val="90000"/>
              </a:lnSpc>
              <a:spcBef>
                <a:spcPts val="100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1pPr>
            <a:lvl2pPr lvl="1" marR="0" rtl="0" algn="l">
              <a:lnSpc>
                <a:spcPct val="90000"/>
              </a:lnSpc>
              <a:spcBef>
                <a:spcPts val="500"/>
              </a:spcBef>
              <a:spcAft>
                <a:spcPts val="0"/>
              </a:spcAft>
              <a:buClr>
                <a:srgbClr val="004A78"/>
              </a:buClr>
              <a:buSzPts val="2400"/>
              <a:buFont typeface="Arial"/>
              <a:buChar char="•"/>
              <a:defRPr b="0" i="0" sz="2400" u="none" cap="none" strike="noStrike">
                <a:solidFill>
                  <a:srgbClr val="004A78"/>
                </a:solidFill>
                <a:latin typeface="Arial"/>
                <a:ea typeface="Arial"/>
                <a:cs typeface="Arial"/>
                <a:sym typeface="Arial"/>
              </a:defRPr>
            </a:lvl2pPr>
            <a:lvl3pPr lvl="2" marR="0" rtl="0" algn="l">
              <a:lnSpc>
                <a:spcPct val="90000"/>
              </a:lnSpc>
              <a:spcBef>
                <a:spcPts val="500"/>
              </a:spcBef>
              <a:spcAft>
                <a:spcPts val="0"/>
              </a:spcAft>
              <a:buClr>
                <a:srgbClr val="004A78"/>
              </a:buClr>
              <a:buSzPts val="2000"/>
              <a:buFont typeface="Arial"/>
              <a:buChar char="•"/>
              <a:defRPr b="0" i="0" sz="2000" u="none" cap="none" strike="noStrike">
                <a:solidFill>
                  <a:srgbClr val="004A78"/>
                </a:solidFill>
                <a:latin typeface="Arial"/>
                <a:ea typeface="Arial"/>
                <a:cs typeface="Arial"/>
                <a:sym typeface="Arial"/>
              </a:defRPr>
            </a:lvl3pPr>
            <a:lvl4pPr lvl="3"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4pPr>
            <a:lvl5pPr lvl="4"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4" name="Google Shape;24;p3"/>
          <p:cNvSpPr txBox="1"/>
          <p:nvPr>
            <p:ph idx="4" type="body"/>
          </p:nvPr>
        </p:nvSpPr>
        <p:spPr>
          <a:xfrm>
            <a:off x="746125" y="5230813"/>
            <a:ext cx="10939463" cy="1109662"/>
          </a:xfrm>
          <a:prstGeom prst="rect">
            <a:avLst/>
          </a:prstGeom>
          <a:noFill/>
          <a:ln>
            <a:noFill/>
          </a:ln>
        </p:spPr>
        <p:txBody>
          <a:bodyPr anchorCtr="0" anchor="t" bIns="0" lIns="0" spcFirstLastPara="1" rIns="0" wrap="square" tIns="0"/>
          <a:lstStyle>
            <a:lvl1pPr indent="-228600" lvl="0" marL="457200" marR="0" rtl="0" algn="l">
              <a:lnSpc>
                <a:spcPct val="90000"/>
              </a:lnSpc>
              <a:spcBef>
                <a:spcPts val="1000"/>
              </a:spcBef>
              <a:spcAft>
                <a:spcPts val="0"/>
              </a:spcAft>
              <a:buClr>
                <a:srgbClr val="000000"/>
              </a:buClr>
              <a:buSzPts val="2600"/>
              <a:buFont typeface="Arial"/>
              <a:buNone/>
              <a:defRPr b="0" i="0" sz="2600" u="none" cap="none" strike="noStrike">
                <a:solidFill>
                  <a:srgbClr val="000000"/>
                </a:solidFill>
                <a:latin typeface="Arial"/>
                <a:ea typeface="Arial"/>
                <a:cs typeface="Arial"/>
                <a:sym typeface="Arial"/>
              </a:defRPr>
            </a:lvl1pPr>
            <a:lvl2pPr indent="-381000" lvl="1" marL="914400" marR="0" rtl="0" algn="l">
              <a:lnSpc>
                <a:spcPct val="90000"/>
              </a:lnSpc>
              <a:spcBef>
                <a:spcPts val="50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68300" lvl="2" marL="1371600" marR="0" rtl="0" algn="l">
              <a:lnSpc>
                <a:spcPct val="90000"/>
              </a:lnSpc>
              <a:spcBef>
                <a:spcPts val="50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3pPr>
            <a:lvl4pPr indent="-355600" lvl="3" marL="1828800" marR="0" rtl="0" algn="l">
              <a:lnSpc>
                <a:spcPct val="90000"/>
              </a:lnSpc>
              <a:spcBef>
                <a:spcPts val="5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4pPr>
            <a:lvl5pPr indent="-342900" lvl="4" marL="2286000" marR="0" rtl="0" algn="l">
              <a:lnSpc>
                <a:spcPct val="90000"/>
              </a:lnSpc>
              <a:spcBef>
                <a:spcPts val="50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5" name="Google Shape;25;p3"/>
          <p:cNvSpPr txBox="1"/>
          <p:nvPr/>
        </p:nvSpPr>
        <p:spPr>
          <a:xfrm>
            <a:off x="2505987" y="6341190"/>
            <a:ext cx="8847814" cy="477054"/>
          </a:xfrm>
          <a:prstGeom prst="rect">
            <a:avLst/>
          </a:prstGeom>
          <a:noFill/>
          <a:ln>
            <a:noFill/>
          </a:ln>
        </p:spPr>
        <p:txBody>
          <a:bodyPr anchorCtr="0" anchor="ctr" bIns="45700" lIns="0" spcFirstLastPara="1" rIns="0" wrap="square" tIns="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Pastorino, What is Psychology? 4</a:t>
            </a:r>
            <a:r>
              <a:rPr b="0" baseline="30000" i="0" lang="en-US" sz="1400" u="none" cap="none" strike="noStrike">
                <a:solidFill>
                  <a:srgbClr val="000000"/>
                </a:solidFill>
                <a:latin typeface="Arial"/>
                <a:ea typeface="Arial"/>
                <a:cs typeface="Arial"/>
                <a:sym typeface="Arial"/>
              </a:rPr>
              <a:t>th</a:t>
            </a:r>
            <a:r>
              <a:rPr b="0" i="0" lang="en-US" sz="1400" u="none" cap="none" strike="noStrike">
                <a:solidFill>
                  <a:srgbClr val="000000"/>
                </a:solidFill>
                <a:latin typeface="Arial"/>
                <a:ea typeface="Arial"/>
                <a:cs typeface="Arial"/>
                <a:sym typeface="Arial"/>
              </a:rPr>
              <a:t> Edition. © 2019 Cengage. All Rights Reserved. May not be scanned, copied or duplicated, or posted to a publicly accessible website, in whole or in part.</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p:cSld name="Title and Content">
    <p:spTree>
      <p:nvGrpSpPr>
        <p:cNvPr id="26" name="Shape 26"/>
        <p:cNvGrpSpPr/>
        <p:nvPr/>
      </p:nvGrpSpPr>
      <p:grpSpPr>
        <a:xfrm>
          <a:off x="0" y="0"/>
          <a:ext cx="0" cy="0"/>
          <a:chOff x="0" y="0"/>
          <a:chExt cx="0" cy="0"/>
        </a:xfrm>
      </p:grpSpPr>
      <p:sp>
        <p:nvSpPr>
          <p:cNvPr id="27" name="Google Shape;27;p4"/>
          <p:cNvSpPr txBox="1"/>
          <p:nvPr>
            <p:ph type="title"/>
          </p:nvPr>
        </p:nvSpPr>
        <p:spPr>
          <a:xfrm>
            <a:off x="838200" y="365125"/>
            <a:ext cx="10515600" cy="672105"/>
          </a:xfrm>
          <a:prstGeom prst="rect">
            <a:avLst/>
          </a:prstGeom>
          <a:noFill/>
          <a:ln>
            <a:noFill/>
          </a:ln>
        </p:spPr>
        <p:txBody>
          <a:bodyPr anchorCtr="0" anchor="t" bIns="0" lIns="0" spcFirstLastPara="1" rIns="0" wrap="square" tIns="0"/>
          <a:lstStyle>
            <a:lvl1pPr lvl="0" marR="0" rtl="0" algn="ctr">
              <a:lnSpc>
                <a:spcPct val="90000"/>
              </a:lnSpc>
              <a:spcBef>
                <a:spcPts val="0"/>
              </a:spcBef>
              <a:spcAft>
                <a:spcPts val="0"/>
              </a:spcAft>
              <a:buSzPts val="1400"/>
              <a:buNone/>
              <a:defRPr b="1" i="0" sz="3400" u="none" cap="none" strike="noStrike">
                <a:solidFill>
                  <a:srgbClr val="004A78"/>
                </a:solidFill>
                <a:latin typeface="Arial"/>
                <a:ea typeface="Arial"/>
                <a:cs typeface="Arial"/>
                <a:sym typeface="Arial"/>
              </a:defRPr>
            </a:lvl1pPr>
            <a:lvl2pPr lvl="1"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2pPr>
            <a:lvl3pPr lvl="2"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3pPr>
            <a:lvl4pPr lvl="3"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4pPr>
            <a:lvl5pPr lvl="4"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5pPr>
            <a:lvl6pPr lvl="5"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6pPr>
            <a:lvl7pPr lvl="6"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7pPr>
            <a:lvl8pPr lvl="7"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8pPr>
            <a:lvl9pPr lvl="8"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9pPr>
          </a:lstStyle>
          <a:p/>
        </p:txBody>
      </p:sp>
      <p:sp>
        <p:nvSpPr>
          <p:cNvPr id="28" name="Google Shape;28;p4"/>
          <p:cNvSpPr txBox="1"/>
          <p:nvPr>
            <p:ph idx="1" type="body"/>
          </p:nvPr>
        </p:nvSpPr>
        <p:spPr>
          <a:xfrm>
            <a:off x="743576" y="1289684"/>
            <a:ext cx="10711543" cy="3732692"/>
          </a:xfrm>
          <a:prstGeom prst="rect">
            <a:avLst/>
          </a:prstGeom>
          <a:noFill/>
          <a:ln>
            <a:noFill/>
          </a:ln>
        </p:spPr>
        <p:txBody>
          <a:bodyPr anchorCtr="0" anchor="t" bIns="0" lIns="0" spcFirstLastPara="1" rIns="0" wrap="square" tIns="0"/>
          <a:lstStyle>
            <a:lvl1pPr indent="-228600" lvl="0" marL="457200" marR="0" rtl="0" algn="l">
              <a:lnSpc>
                <a:spcPct val="90000"/>
              </a:lnSpc>
              <a:spcBef>
                <a:spcPts val="100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4pPr>
            <a:lvl5pPr indent="-342900" lvl="4" marL="22860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9" name="Google Shape;29;p4"/>
          <p:cNvSpPr txBox="1"/>
          <p:nvPr>
            <p:ph idx="11" type="ftr"/>
          </p:nvPr>
        </p:nvSpPr>
        <p:spPr>
          <a:xfrm>
            <a:off x="2923890" y="6356350"/>
            <a:ext cx="8801669" cy="3651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400" u="none" cap="none" strike="noStrike">
                <a:solidFill>
                  <a:srgbClr val="004A7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Sections and Content">
  <p:cSld name="Two Sections and Content">
    <p:spTree>
      <p:nvGrpSpPr>
        <p:cNvPr id="30" name="Shape 30"/>
        <p:cNvGrpSpPr/>
        <p:nvPr/>
      </p:nvGrpSpPr>
      <p:grpSpPr>
        <a:xfrm>
          <a:off x="0" y="0"/>
          <a:ext cx="0" cy="0"/>
          <a:chOff x="0" y="0"/>
          <a:chExt cx="0" cy="0"/>
        </a:xfrm>
      </p:grpSpPr>
      <p:sp>
        <p:nvSpPr>
          <p:cNvPr id="31" name="Google Shape;31;p5"/>
          <p:cNvSpPr txBox="1"/>
          <p:nvPr>
            <p:ph type="title"/>
          </p:nvPr>
        </p:nvSpPr>
        <p:spPr>
          <a:xfrm>
            <a:off x="838200" y="365125"/>
            <a:ext cx="10515600" cy="672105"/>
          </a:xfrm>
          <a:prstGeom prst="rect">
            <a:avLst/>
          </a:prstGeom>
          <a:noFill/>
          <a:ln>
            <a:noFill/>
          </a:ln>
        </p:spPr>
        <p:txBody>
          <a:bodyPr anchorCtr="0" anchor="t" bIns="0" lIns="0" spcFirstLastPara="1" rIns="0" wrap="square" tIns="0"/>
          <a:lstStyle>
            <a:lvl1pPr lvl="0" marR="0" rtl="0" algn="ctr">
              <a:lnSpc>
                <a:spcPct val="90000"/>
              </a:lnSpc>
              <a:spcBef>
                <a:spcPts val="0"/>
              </a:spcBef>
              <a:spcAft>
                <a:spcPts val="0"/>
              </a:spcAft>
              <a:buSzPts val="1400"/>
              <a:buNone/>
              <a:defRPr b="1" i="0" sz="3400" u="none" cap="none" strike="noStrike">
                <a:solidFill>
                  <a:srgbClr val="004A78"/>
                </a:solidFill>
                <a:latin typeface="Arial"/>
                <a:ea typeface="Arial"/>
                <a:cs typeface="Arial"/>
                <a:sym typeface="Arial"/>
              </a:defRPr>
            </a:lvl1pPr>
            <a:lvl2pPr lvl="1"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2pPr>
            <a:lvl3pPr lvl="2"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3pPr>
            <a:lvl4pPr lvl="3"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4pPr>
            <a:lvl5pPr lvl="4"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5pPr>
            <a:lvl6pPr lvl="5"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6pPr>
            <a:lvl7pPr lvl="6"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7pPr>
            <a:lvl8pPr lvl="7"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8pPr>
            <a:lvl9pPr lvl="8"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9pPr>
          </a:lstStyle>
          <a:p/>
        </p:txBody>
      </p:sp>
      <p:sp>
        <p:nvSpPr>
          <p:cNvPr id="32" name="Google Shape;32;p5"/>
          <p:cNvSpPr txBox="1"/>
          <p:nvPr>
            <p:ph idx="1" type="body"/>
          </p:nvPr>
        </p:nvSpPr>
        <p:spPr>
          <a:xfrm>
            <a:off x="743574" y="1290690"/>
            <a:ext cx="10711543" cy="348047"/>
          </a:xfrm>
          <a:prstGeom prst="rect">
            <a:avLst/>
          </a:prstGeom>
          <a:noFill/>
          <a:ln>
            <a:noFill/>
          </a:ln>
        </p:spPr>
        <p:txBody>
          <a:bodyPr anchorCtr="0" anchor="t" bIns="0" lIns="0" spcFirstLastPara="1" rIns="0" wrap="square" tIns="0"/>
          <a:lstStyle>
            <a:lvl1pPr indent="-228600" lvl="0" marL="457200" marR="0" rtl="0" algn="l">
              <a:lnSpc>
                <a:spcPct val="90000"/>
              </a:lnSpc>
              <a:spcBef>
                <a:spcPts val="1000"/>
              </a:spcBef>
              <a:spcAft>
                <a:spcPts val="0"/>
              </a:spcAft>
              <a:buClr>
                <a:srgbClr val="006298"/>
              </a:buClr>
              <a:buSzPts val="2400"/>
              <a:buFont typeface="Arial"/>
              <a:buNone/>
              <a:defRPr b="1" i="0" sz="2400" u="none" cap="none" strike="noStrike">
                <a:solidFill>
                  <a:srgbClr val="006298"/>
                </a:solidFill>
                <a:latin typeface="Arial"/>
                <a:ea typeface="Arial"/>
                <a:cs typeface="Arial"/>
                <a:sym typeface="Arial"/>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4pPr>
            <a:lvl5pPr indent="-342900" lvl="4" marL="22860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3" name="Google Shape;33;p5"/>
          <p:cNvSpPr txBox="1"/>
          <p:nvPr>
            <p:ph idx="2" type="body"/>
          </p:nvPr>
        </p:nvSpPr>
        <p:spPr>
          <a:xfrm>
            <a:off x="743572" y="1737343"/>
            <a:ext cx="10711543" cy="1462674"/>
          </a:xfrm>
          <a:prstGeom prst="rect">
            <a:avLst/>
          </a:prstGeom>
          <a:noFill/>
          <a:ln>
            <a:noFill/>
          </a:ln>
        </p:spPr>
        <p:txBody>
          <a:bodyPr anchorCtr="0" anchor="t" bIns="0" lIns="0" spcFirstLastPara="1" rIns="0" wrap="square" tIns="0"/>
          <a:lstStyle>
            <a:lvl1pPr indent="-228600" lvl="0" marL="457200" marR="0" rtl="0" algn="l">
              <a:lnSpc>
                <a:spcPct val="90000"/>
              </a:lnSpc>
              <a:spcBef>
                <a:spcPts val="100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4pPr>
            <a:lvl5pPr indent="-342900" lvl="4" marL="22860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4" name="Google Shape;34;p5"/>
          <p:cNvSpPr txBox="1"/>
          <p:nvPr>
            <p:ph idx="3" type="body"/>
          </p:nvPr>
        </p:nvSpPr>
        <p:spPr>
          <a:xfrm>
            <a:off x="743573" y="3389727"/>
            <a:ext cx="10711543" cy="348047"/>
          </a:xfrm>
          <a:prstGeom prst="rect">
            <a:avLst/>
          </a:prstGeom>
          <a:noFill/>
          <a:ln>
            <a:noFill/>
          </a:ln>
        </p:spPr>
        <p:txBody>
          <a:bodyPr anchorCtr="0" anchor="t" bIns="0" lIns="0" spcFirstLastPara="1" rIns="0" wrap="square" tIns="0"/>
          <a:lstStyle>
            <a:lvl1pPr indent="-228600" lvl="0" marL="457200" marR="0" rtl="0" algn="l">
              <a:lnSpc>
                <a:spcPct val="90000"/>
              </a:lnSpc>
              <a:spcBef>
                <a:spcPts val="1000"/>
              </a:spcBef>
              <a:spcAft>
                <a:spcPts val="0"/>
              </a:spcAft>
              <a:buClr>
                <a:srgbClr val="006298"/>
              </a:buClr>
              <a:buSzPts val="2400"/>
              <a:buFont typeface="Arial"/>
              <a:buNone/>
              <a:defRPr b="1" i="0" sz="2400" u="none" cap="none" strike="noStrike">
                <a:solidFill>
                  <a:srgbClr val="006298"/>
                </a:solidFill>
                <a:latin typeface="Arial"/>
                <a:ea typeface="Arial"/>
                <a:cs typeface="Arial"/>
                <a:sym typeface="Arial"/>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4pPr>
            <a:lvl5pPr indent="-342900" lvl="4" marL="22860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5" name="Google Shape;35;p5"/>
          <p:cNvSpPr txBox="1"/>
          <p:nvPr>
            <p:ph idx="4" type="body"/>
          </p:nvPr>
        </p:nvSpPr>
        <p:spPr>
          <a:xfrm>
            <a:off x="743572" y="3856204"/>
            <a:ext cx="10711543" cy="1462674"/>
          </a:xfrm>
          <a:prstGeom prst="rect">
            <a:avLst/>
          </a:prstGeom>
          <a:noFill/>
          <a:ln>
            <a:noFill/>
          </a:ln>
        </p:spPr>
        <p:txBody>
          <a:bodyPr anchorCtr="0" anchor="t" bIns="0" lIns="0" spcFirstLastPara="1" rIns="0" wrap="square" tIns="0"/>
          <a:lstStyle>
            <a:lvl1pPr indent="-228600" lvl="0" marL="457200" marR="0" rtl="0" algn="l">
              <a:lnSpc>
                <a:spcPct val="90000"/>
              </a:lnSpc>
              <a:spcBef>
                <a:spcPts val="100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4pPr>
            <a:lvl5pPr indent="-342900" lvl="4" marL="22860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6" name="Google Shape;36;p5"/>
          <p:cNvSpPr txBox="1"/>
          <p:nvPr>
            <p:ph idx="11" type="ftr"/>
          </p:nvPr>
        </p:nvSpPr>
        <p:spPr>
          <a:xfrm>
            <a:off x="2923890" y="6356350"/>
            <a:ext cx="8801669" cy="3651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400" u="none" cap="none" strike="noStrike">
                <a:solidFill>
                  <a:srgbClr val="004A7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Comparison">
  <p:cSld name="Two Content Comparison">
    <p:spTree>
      <p:nvGrpSpPr>
        <p:cNvPr id="37" name="Shape 37"/>
        <p:cNvGrpSpPr/>
        <p:nvPr/>
      </p:nvGrpSpPr>
      <p:grpSpPr>
        <a:xfrm>
          <a:off x="0" y="0"/>
          <a:ext cx="0" cy="0"/>
          <a:chOff x="0" y="0"/>
          <a:chExt cx="0" cy="0"/>
        </a:xfrm>
      </p:grpSpPr>
      <p:sp>
        <p:nvSpPr>
          <p:cNvPr id="38" name="Google Shape;38;p6"/>
          <p:cNvSpPr txBox="1"/>
          <p:nvPr>
            <p:ph type="title"/>
          </p:nvPr>
        </p:nvSpPr>
        <p:spPr>
          <a:xfrm>
            <a:off x="838200" y="365125"/>
            <a:ext cx="10515600" cy="672105"/>
          </a:xfrm>
          <a:prstGeom prst="rect">
            <a:avLst/>
          </a:prstGeom>
          <a:noFill/>
          <a:ln>
            <a:noFill/>
          </a:ln>
        </p:spPr>
        <p:txBody>
          <a:bodyPr anchorCtr="0" anchor="t" bIns="0" lIns="0" spcFirstLastPara="1" rIns="0" wrap="square" tIns="0"/>
          <a:lstStyle>
            <a:lvl1pPr lvl="0" marR="0" rtl="0" algn="ctr">
              <a:lnSpc>
                <a:spcPct val="90000"/>
              </a:lnSpc>
              <a:spcBef>
                <a:spcPts val="0"/>
              </a:spcBef>
              <a:spcAft>
                <a:spcPts val="0"/>
              </a:spcAft>
              <a:buSzPts val="1400"/>
              <a:buNone/>
              <a:defRPr b="1" i="0" sz="3400" u="none" cap="none" strike="noStrike">
                <a:solidFill>
                  <a:srgbClr val="004A78"/>
                </a:solidFill>
                <a:latin typeface="Arial"/>
                <a:ea typeface="Arial"/>
                <a:cs typeface="Arial"/>
                <a:sym typeface="Arial"/>
              </a:defRPr>
            </a:lvl1pPr>
            <a:lvl2pPr lvl="1"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2pPr>
            <a:lvl3pPr lvl="2"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3pPr>
            <a:lvl4pPr lvl="3"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4pPr>
            <a:lvl5pPr lvl="4"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5pPr>
            <a:lvl6pPr lvl="5"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6pPr>
            <a:lvl7pPr lvl="6"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7pPr>
            <a:lvl8pPr lvl="7"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8pPr>
            <a:lvl9pPr lvl="8"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9pPr>
          </a:lstStyle>
          <a:p/>
        </p:txBody>
      </p:sp>
      <p:sp>
        <p:nvSpPr>
          <p:cNvPr id="39" name="Google Shape;39;p6"/>
          <p:cNvSpPr txBox="1"/>
          <p:nvPr>
            <p:ph idx="1" type="body"/>
          </p:nvPr>
        </p:nvSpPr>
        <p:spPr>
          <a:xfrm>
            <a:off x="743576" y="1579015"/>
            <a:ext cx="5084468" cy="492443"/>
          </a:xfrm>
          <a:prstGeom prst="rect">
            <a:avLst/>
          </a:prstGeom>
          <a:solidFill>
            <a:schemeClr val="lt1"/>
          </a:solidFill>
          <a:ln>
            <a:noFill/>
          </a:ln>
          <a:effectLst>
            <a:outerShdw rotWithShape="0" algn="t" dir="5400000" dist="12700">
              <a:srgbClr val="000000"/>
            </a:outerShdw>
          </a:effectLst>
        </p:spPr>
        <p:txBody>
          <a:bodyPr anchorCtr="0" anchor="b" bIns="91425" lIns="0" spcFirstLastPara="1" rIns="0" wrap="square" tIns="91425"/>
          <a:lstStyle>
            <a:lvl1pPr indent="-228600" lvl="0" marL="457200" marR="0" rtl="0" algn="ctr">
              <a:lnSpc>
                <a:spcPct val="100000"/>
              </a:lnSpc>
              <a:spcBef>
                <a:spcPts val="0"/>
              </a:spcBef>
              <a:spcAft>
                <a:spcPts val="0"/>
              </a:spcAft>
              <a:buClr>
                <a:srgbClr val="006298"/>
              </a:buClr>
              <a:buSzPts val="2000"/>
              <a:buFont typeface="Arial"/>
              <a:buNone/>
              <a:defRPr b="1" i="0" sz="2000" u="none" cap="none" strike="noStrike">
                <a:solidFill>
                  <a:srgbClr val="006298"/>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4pPr>
            <a:lvl5pPr indent="-342900" lvl="4" marL="22860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0" name="Google Shape;40;p6"/>
          <p:cNvSpPr txBox="1"/>
          <p:nvPr>
            <p:ph idx="2" type="body"/>
          </p:nvPr>
        </p:nvSpPr>
        <p:spPr>
          <a:xfrm>
            <a:off x="743576" y="2202774"/>
            <a:ext cx="5084468" cy="3953578"/>
          </a:xfrm>
          <a:prstGeom prst="rect">
            <a:avLst/>
          </a:prstGeom>
          <a:noFill/>
          <a:ln>
            <a:noFill/>
          </a:ln>
        </p:spPr>
        <p:txBody>
          <a:bodyPr anchorCtr="0" anchor="t" bIns="0" lIns="0" spcFirstLastPara="1" rIns="0" wrap="square" tIns="0"/>
          <a:lstStyle>
            <a:lvl1pPr indent="-342900" lvl="0" marL="457200" marR="0" rtl="0" algn="l">
              <a:lnSpc>
                <a:spcPct val="90000"/>
              </a:lnSpc>
              <a:spcBef>
                <a:spcPts val="1000"/>
              </a:spcBef>
              <a:spcAft>
                <a:spcPts val="0"/>
              </a:spcAft>
              <a:buClr>
                <a:srgbClr val="004A78"/>
              </a:buClr>
              <a:buSzPts val="1800"/>
              <a:buFont typeface="Arial"/>
              <a:buChar char="•"/>
              <a:defRPr b="0" i="0" sz="1800" u="none" cap="none" strike="noStrike">
                <a:solidFill>
                  <a:srgbClr val="000000"/>
                </a:solidFill>
                <a:latin typeface="Arial"/>
                <a:ea typeface="Arial"/>
                <a:cs typeface="Arial"/>
                <a:sym typeface="Arial"/>
              </a:defRPr>
            </a:lvl1pPr>
            <a:lvl2pPr indent="-342900" lvl="1" marL="914400" marR="0" rtl="0" algn="l">
              <a:lnSpc>
                <a:spcPct val="90000"/>
              </a:lnSpc>
              <a:spcBef>
                <a:spcPts val="500"/>
              </a:spcBef>
              <a:spcAft>
                <a:spcPts val="0"/>
              </a:spcAft>
              <a:buClr>
                <a:srgbClr val="004A78"/>
              </a:buClr>
              <a:buSzPts val="1800"/>
              <a:buFont typeface="Arial"/>
              <a:buChar char="•"/>
              <a:defRPr b="0" i="0" sz="1800" u="none" cap="none" strike="noStrike">
                <a:solidFill>
                  <a:srgbClr val="000000"/>
                </a:solidFill>
                <a:latin typeface="Arial"/>
                <a:ea typeface="Arial"/>
                <a:cs typeface="Arial"/>
                <a:sym typeface="Arial"/>
              </a:defRPr>
            </a:lvl2pPr>
            <a:lvl3pPr indent="-342900" lvl="2" marL="1371600" marR="0" rtl="0" algn="l">
              <a:lnSpc>
                <a:spcPct val="90000"/>
              </a:lnSpc>
              <a:spcBef>
                <a:spcPts val="500"/>
              </a:spcBef>
              <a:spcAft>
                <a:spcPts val="0"/>
              </a:spcAft>
              <a:buClr>
                <a:srgbClr val="004A78"/>
              </a:buClr>
              <a:buSzPts val="1800"/>
              <a:buFont typeface="Arial"/>
              <a:buChar char="•"/>
              <a:defRPr b="0" i="0" sz="1800" u="none" cap="none" strike="noStrike">
                <a:solidFill>
                  <a:srgbClr val="000000"/>
                </a:solidFill>
                <a:latin typeface="Arial"/>
                <a:ea typeface="Arial"/>
                <a:cs typeface="Arial"/>
                <a:sym typeface="Arial"/>
              </a:defRPr>
            </a:lvl3pPr>
            <a:lvl4pPr indent="-342900" lvl="3" marL="1828800" marR="0" rtl="0" algn="l">
              <a:lnSpc>
                <a:spcPct val="90000"/>
              </a:lnSpc>
              <a:spcBef>
                <a:spcPts val="500"/>
              </a:spcBef>
              <a:spcAft>
                <a:spcPts val="0"/>
              </a:spcAft>
              <a:buClr>
                <a:srgbClr val="004A78"/>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marR="0" rtl="0" algn="l">
              <a:lnSpc>
                <a:spcPct val="90000"/>
              </a:lnSpc>
              <a:spcBef>
                <a:spcPts val="500"/>
              </a:spcBef>
              <a:spcAft>
                <a:spcPts val="0"/>
              </a:spcAft>
              <a:buClr>
                <a:srgbClr val="004A78"/>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1" name="Google Shape;41;p6"/>
          <p:cNvSpPr txBox="1"/>
          <p:nvPr>
            <p:ph idx="3" type="body"/>
          </p:nvPr>
        </p:nvSpPr>
        <p:spPr>
          <a:xfrm>
            <a:off x="6370651" y="1579015"/>
            <a:ext cx="5084468" cy="492443"/>
          </a:xfrm>
          <a:prstGeom prst="rect">
            <a:avLst/>
          </a:prstGeom>
          <a:solidFill>
            <a:schemeClr val="lt1"/>
          </a:solidFill>
          <a:ln>
            <a:noFill/>
          </a:ln>
          <a:effectLst>
            <a:outerShdw rotWithShape="0" algn="t" dir="5400000" dist="12700">
              <a:srgbClr val="000000"/>
            </a:outerShdw>
          </a:effectLst>
        </p:spPr>
        <p:txBody>
          <a:bodyPr anchorCtr="0" anchor="b" bIns="91425" lIns="0" spcFirstLastPara="1" rIns="0" wrap="square" tIns="91425"/>
          <a:lstStyle>
            <a:lvl1pPr indent="-228600" lvl="0" marL="457200" marR="0" rtl="0" algn="ctr">
              <a:lnSpc>
                <a:spcPct val="100000"/>
              </a:lnSpc>
              <a:spcBef>
                <a:spcPts val="0"/>
              </a:spcBef>
              <a:spcAft>
                <a:spcPts val="0"/>
              </a:spcAft>
              <a:buClr>
                <a:srgbClr val="006298"/>
              </a:buClr>
              <a:buSzPts val="2000"/>
              <a:buFont typeface="Arial"/>
              <a:buNone/>
              <a:defRPr b="1" i="0" sz="2000" u="none" cap="none" strike="noStrike">
                <a:solidFill>
                  <a:srgbClr val="006298"/>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4pPr>
            <a:lvl5pPr indent="-342900" lvl="4" marL="22860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2" name="Google Shape;42;p6"/>
          <p:cNvSpPr txBox="1"/>
          <p:nvPr>
            <p:ph idx="4" type="body"/>
          </p:nvPr>
        </p:nvSpPr>
        <p:spPr>
          <a:xfrm>
            <a:off x="6370651" y="2202774"/>
            <a:ext cx="5084468" cy="3953578"/>
          </a:xfrm>
          <a:prstGeom prst="rect">
            <a:avLst/>
          </a:prstGeom>
          <a:noFill/>
          <a:ln>
            <a:noFill/>
          </a:ln>
        </p:spPr>
        <p:txBody>
          <a:bodyPr anchorCtr="0" anchor="t" bIns="0" lIns="0" spcFirstLastPara="1" rIns="0" wrap="square" tIns="0"/>
          <a:lstStyle>
            <a:lvl1pPr indent="-228600" lvl="0" marL="457200" marR="0" rtl="0" algn="l">
              <a:lnSpc>
                <a:spcPct val="90000"/>
              </a:lnSpc>
              <a:spcBef>
                <a:spcPts val="1000"/>
              </a:spcBef>
              <a:spcAft>
                <a:spcPts val="0"/>
              </a:spcAft>
              <a:buClr>
                <a:srgbClr val="004A78"/>
              </a:buClr>
              <a:buSzPts val="1800"/>
              <a:buFont typeface="Arial"/>
              <a:buNone/>
              <a:defRPr b="0" i="0" sz="1800" u="none" cap="none" strike="noStrike">
                <a:solidFill>
                  <a:srgbClr val="000000"/>
                </a:solidFill>
                <a:latin typeface="Arial"/>
                <a:ea typeface="Arial"/>
                <a:cs typeface="Arial"/>
                <a:sym typeface="Arial"/>
              </a:defRPr>
            </a:lvl1pPr>
            <a:lvl2pPr indent="-342900" lvl="1" marL="914400" marR="0" rtl="0" algn="l">
              <a:lnSpc>
                <a:spcPct val="90000"/>
              </a:lnSpc>
              <a:spcBef>
                <a:spcPts val="500"/>
              </a:spcBef>
              <a:spcAft>
                <a:spcPts val="0"/>
              </a:spcAft>
              <a:buClr>
                <a:srgbClr val="004A78"/>
              </a:buClr>
              <a:buSzPts val="1800"/>
              <a:buFont typeface="Arial"/>
              <a:buChar char="‒"/>
              <a:defRPr b="0" i="0" sz="1800" u="none" cap="none" strike="noStrike">
                <a:solidFill>
                  <a:srgbClr val="000000"/>
                </a:solidFill>
                <a:latin typeface="Arial"/>
                <a:ea typeface="Arial"/>
                <a:cs typeface="Arial"/>
                <a:sym typeface="Arial"/>
              </a:defRPr>
            </a:lvl2pPr>
            <a:lvl3pPr indent="-342900" lvl="2" marL="1371600" marR="0" rtl="0" algn="l">
              <a:lnSpc>
                <a:spcPct val="90000"/>
              </a:lnSpc>
              <a:spcBef>
                <a:spcPts val="500"/>
              </a:spcBef>
              <a:spcAft>
                <a:spcPts val="0"/>
              </a:spcAft>
              <a:buClr>
                <a:srgbClr val="004A78"/>
              </a:buClr>
              <a:buSzPts val="1800"/>
              <a:buFont typeface="Arial"/>
              <a:buChar char="•"/>
              <a:defRPr b="0" i="0" sz="1800" u="none" cap="none" strike="noStrike">
                <a:solidFill>
                  <a:srgbClr val="000000"/>
                </a:solidFill>
                <a:latin typeface="Arial"/>
                <a:ea typeface="Arial"/>
                <a:cs typeface="Arial"/>
                <a:sym typeface="Arial"/>
              </a:defRPr>
            </a:lvl3pPr>
            <a:lvl4pPr indent="-342900" lvl="3" marL="1828800" marR="0" rtl="0" algn="l">
              <a:lnSpc>
                <a:spcPct val="90000"/>
              </a:lnSpc>
              <a:spcBef>
                <a:spcPts val="500"/>
              </a:spcBef>
              <a:spcAft>
                <a:spcPts val="0"/>
              </a:spcAft>
              <a:buClr>
                <a:srgbClr val="004A78"/>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marR="0" rtl="0" algn="l">
              <a:lnSpc>
                <a:spcPct val="90000"/>
              </a:lnSpc>
              <a:spcBef>
                <a:spcPts val="500"/>
              </a:spcBef>
              <a:spcAft>
                <a:spcPts val="0"/>
              </a:spcAft>
              <a:buClr>
                <a:srgbClr val="004A78"/>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3" name="Google Shape;43;p6"/>
          <p:cNvSpPr txBox="1"/>
          <p:nvPr>
            <p:ph idx="11" type="ftr"/>
          </p:nvPr>
        </p:nvSpPr>
        <p:spPr>
          <a:xfrm>
            <a:off x="2923890" y="6356350"/>
            <a:ext cx="8801669" cy="3651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400" u="none" cap="none" strike="noStrike">
                <a:solidFill>
                  <a:srgbClr val="004A7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ntent Comparison">
  <p:cSld name="Three Content Comparison">
    <p:spTree>
      <p:nvGrpSpPr>
        <p:cNvPr id="44" name="Shape 44"/>
        <p:cNvGrpSpPr/>
        <p:nvPr/>
      </p:nvGrpSpPr>
      <p:grpSpPr>
        <a:xfrm>
          <a:off x="0" y="0"/>
          <a:ext cx="0" cy="0"/>
          <a:chOff x="0" y="0"/>
          <a:chExt cx="0" cy="0"/>
        </a:xfrm>
      </p:grpSpPr>
      <p:sp>
        <p:nvSpPr>
          <p:cNvPr id="45" name="Google Shape;45;p7"/>
          <p:cNvSpPr txBox="1"/>
          <p:nvPr>
            <p:ph type="title"/>
          </p:nvPr>
        </p:nvSpPr>
        <p:spPr>
          <a:xfrm>
            <a:off x="838200" y="365125"/>
            <a:ext cx="10515600" cy="672105"/>
          </a:xfrm>
          <a:prstGeom prst="rect">
            <a:avLst/>
          </a:prstGeom>
          <a:noFill/>
          <a:ln>
            <a:noFill/>
          </a:ln>
        </p:spPr>
        <p:txBody>
          <a:bodyPr anchorCtr="0" anchor="t" bIns="0" lIns="0" spcFirstLastPara="1" rIns="0" wrap="square" tIns="0"/>
          <a:lstStyle>
            <a:lvl1pPr lvl="0" marR="0" rtl="0" algn="ctr">
              <a:lnSpc>
                <a:spcPct val="90000"/>
              </a:lnSpc>
              <a:spcBef>
                <a:spcPts val="0"/>
              </a:spcBef>
              <a:spcAft>
                <a:spcPts val="0"/>
              </a:spcAft>
              <a:buSzPts val="1400"/>
              <a:buNone/>
              <a:defRPr b="1" i="0" sz="3400" u="none" cap="none" strike="noStrike">
                <a:solidFill>
                  <a:srgbClr val="004A78"/>
                </a:solidFill>
                <a:latin typeface="Arial"/>
                <a:ea typeface="Arial"/>
                <a:cs typeface="Arial"/>
                <a:sym typeface="Arial"/>
              </a:defRPr>
            </a:lvl1pPr>
            <a:lvl2pPr lvl="1"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2pPr>
            <a:lvl3pPr lvl="2"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3pPr>
            <a:lvl4pPr lvl="3"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4pPr>
            <a:lvl5pPr lvl="4"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5pPr>
            <a:lvl6pPr lvl="5"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6pPr>
            <a:lvl7pPr lvl="6"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7pPr>
            <a:lvl8pPr lvl="7"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8pPr>
            <a:lvl9pPr lvl="8"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9pPr>
          </a:lstStyle>
          <a:p/>
        </p:txBody>
      </p:sp>
      <p:sp>
        <p:nvSpPr>
          <p:cNvPr id="46" name="Google Shape;46;p7"/>
          <p:cNvSpPr txBox="1"/>
          <p:nvPr>
            <p:ph idx="1" type="body"/>
          </p:nvPr>
        </p:nvSpPr>
        <p:spPr>
          <a:xfrm>
            <a:off x="743576" y="1579015"/>
            <a:ext cx="3300402" cy="492443"/>
          </a:xfrm>
          <a:prstGeom prst="rect">
            <a:avLst/>
          </a:prstGeom>
          <a:solidFill>
            <a:schemeClr val="lt1"/>
          </a:solidFill>
          <a:ln>
            <a:noFill/>
          </a:ln>
          <a:effectLst>
            <a:outerShdw rotWithShape="0" algn="t" dir="5400000" dist="12700">
              <a:srgbClr val="000000"/>
            </a:outerShdw>
          </a:effectLst>
        </p:spPr>
        <p:txBody>
          <a:bodyPr anchorCtr="0" anchor="b" bIns="91425" lIns="0" spcFirstLastPara="1" rIns="0" wrap="square" tIns="91425"/>
          <a:lstStyle>
            <a:lvl1pPr indent="-228600" lvl="0" marL="457200" marR="0" rtl="0" algn="ctr">
              <a:lnSpc>
                <a:spcPct val="100000"/>
              </a:lnSpc>
              <a:spcBef>
                <a:spcPts val="0"/>
              </a:spcBef>
              <a:spcAft>
                <a:spcPts val="0"/>
              </a:spcAft>
              <a:buClr>
                <a:srgbClr val="006298"/>
              </a:buClr>
              <a:buSzPts val="2000"/>
              <a:buFont typeface="Arial"/>
              <a:buNone/>
              <a:defRPr b="1" i="0" sz="2000" u="none" cap="none" strike="noStrike">
                <a:solidFill>
                  <a:srgbClr val="006298"/>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4pPr>
            <a:lvl5pPr indent="-342900" lvl="4" marL="22860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7" name="Google Shape;47;p7"/>
          <p:cNvSpPr txBox="1"/>
          <p:nvPr>
            <p:ph idx="2" type="body"/>
          </p:nvPr>
        </p:nvSpPr>
        <p:spPr>
          <a:xfrm>
            <a:off x="743576" y="2202774"/>
            <a:ext cx="3300402" cy="3953578"/>
          </a:xfrm>
          <a:prstGeom prst="rect">
            <a:avLst/>
          </a:prstGeom>
          <a:noFill/>
          <a:ln>
            <a:noFill/>
          </a:ln>
        </p:spPr>
        <p:txBody>
          <a:bodyPr anchorCtr="0" anchor="t" bIns="0" lIns="0" spcFirstLastPara="1" rIns="0" wrap="square" tIns="0"/>
          <a:lstStyle>
            <a:lvl1pPr indent="-228600" lvl="0" marL="457200" marR="0" rtl="0" algn="l">
              <a:lnSpc>
                <a:spcPct val="90000"/>
              </a:lnSpc>
              <a:spcBef>
                <a:spcPts val="1000"/>
              </a:spcBef>
              <a:spcAft>
                <a:spcPts val="0"/>
              </a:spcAft>
              <a:buClr>
                <a:srgbClr val="004A78"/>
              </a:buClr>
              <a:buSzPts val="1800"/>
              <a:buFont typeface="Arial"/>
              <a:buNone/>
              <a:defRPr b="0" i="0" sz="1800" u="none" cap="none" strike="noStrike">
                <a:solidFill>
                  <a:srgbClr val="000000"/>
                </a:solidFill>
                <a:latin typeface="Arial"/>
                <a:ea typeface="Arial"/>
                <a:cs typeface="Arial"/>
                <a:sym typeface="Arial"/>
              </a:defRPr>
            </a:lvl1pPr>
            <a:lvl2pPr indent="-342900" lvl="1" marL="9144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2pPr>
            <a:lvl3pPr indent="-342900" lvl="2" marL="13716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3pPr>
            <a:lvl4pPr indent="-342900" lvl="3" marL="18288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4pPr>
            <a:lvl5pPr indent="-342900" lvl="4" marL="22860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8" name="Google Shape;48;p7"/>
          <p:cNvSpPr txBox="1"/>
          <p:nvPr>
            <p:ph idx="3" type="body"/>
          </p:nvPr>
        </p:nvSpPr>
        <p:spPr>
          <a:xfrm>
            <a:off x="4445799" y="1579015"/>
            <a:ext cx="3300402" cy="492443"/>
          </a:xfrm>
          <a:prstGeom prst="rect">
            <a:avLst/>
          </a:prstGeom>
          <a:solidFill>
            <a:schemeClr val="lt1"/>
          </a:solidFill>
          <a:ln>
            <a:noFill/>
          </a:ln>
          <a:effectLst>
            <a:outerShdw rotWithShape="0" algn="t" dir="5400000" dist="12700">
              <a:srgbClr val="000000"/>
            </a:outerShdw>
          </a:effectLst>
        </p:spPr>
        <p:txBody>
          <a:bodyPr anchorCtr="0" anchor="b" bIns="91425" lIns="0" spcFirstLastPara="1" rIns="0" wrap="square" tIns="91425"/>
          <a:lstStyle>
            <a:lvl1pPr indent="-228600" lvl="0" marL="457200" marR="0" rtl="0" algn="ctr">
              <a:lnSpc>
                <a:spcPct val="100000"/>
              </a:lnSpc>
              <a:spcBef>
                <a:spcPts val="0"/>
              </a:spcBef>
              <a:spcAft>
                <a:spcPts val="0"/>
              </a:spcAft>
              <a:buClr>
                <a:srgbClr val="006298"/>
              </a:buClr>
              <a:buSzPts val="2000"/>
              <a:buFont typeface="Arial"/>
              <a:buNone/>
              <a:defRPr b="1" i="0" sz="2000" u="none" cap="none" strike="noStrike">
                <a:solidFill>
                  <a:srgbClr val="006298"/>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4pPr>
            <a:lvl5pPr indent="-342900" lvl="4" marL="22860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9" name="Google Shape;49;p7"/>
          <p:cNvSpPr txBox="1"/>
          <p:nvPr>
            <p:ph idx="4" type="body"/>
          </p:nvPr>
        </p:nvSpPr>
        <p:spPr>
          <a:xfrm>
            <a:off x="4445799" y="2202774"/>
            <a:ext cx="3300402" cy="3953578"/>
          </a:xfrm>
          <a:prstGeom prst="rect">
            <a:avLst/>
          </a:prstGeom>
          <a:noFill/>
          <a:ln>
            <a:noFill/>
          </a:ln>
        </p:spPr>
        <p:txBody>
          <a:bodyPr anchorCtr="0" anchor="t" bIns="0" lIns="0" spcFirstLastPara="1" rIns="0" wrap="square" tIns="0"/>
          <a:lstStyle>
            <a:lvl1pPr indent="-228600" lvl="0" marL="457200" marR="0" rtl="0" algn="l">
              <a:lnSpc>
                <a:spcPct val="90000"/>
              </a:lnSpc>
              <a:spcBef>
                <a:spcPts val="1000"/>
              </a:spcBef>
              <a:spcAft>
                <a:spcPts val="0"/>
              </a:spcAft>
              <a:buClr>
                <a:srgbClr val="004A78"/>
              </a:buClr>
              <a:buSzPts val="1800"/>
              <a:buFont typeface="Arial"/>
              <a:buNone/>
              <a:defRPr b="0" i="0" sz="1800" u="none" cap="none" strike="noStrike">
                <a:solidFill>
                  <a:srgbClr val="000000"/>
                </a:solidFill>
                <a:latin typeface="Arial"/>
                <a:ea typeface="Arial"/>
                <a:cs typeface="Arial"/>
                <a:sym typeface="Arial"/>
              </a:defRPr>
            </a:lvl1pPr>
            <a:lvl2pPr indent="-342900" lvl="1" marL="9144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2pPr>
            <a:lvl3pPr indent="-342900" lvl="2" marL="13716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3pPr>
            <a:lvl4pPr indent="-342900" lvl="3" marL="18288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4pPr>
            <a:lvl5pPr indent="-342900" lvl="4" marL="22860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0" name="Google Shape;50;p7"/>
          <p:cNvSpPr txBox="1"/>
          <p:nvPr>
            <p:ph idx="5" type="body"/>
          </p:nvPr>
        </p:nvSpPr>
        <p:spPr>
          <a:xfrm>
            <a:off x="8145953" y="1579015"/>
            <a:ext cx="3300402" cy="492443"/>
          </a:xfrm>
          <a:prstGeom prst="rect">
            <a:avLst/>
          </a:prstGeom>
          <a:solidFill>
            <a:schemeClr val="lt1"/>
          </a:solidFill>
          <a:ln>
            <a:noFill/>
          </a:ln>
          <a:effectLst>
            <a:outerShdw rotWithShape="0" algn="t" dir="5400000" dist="12700">
              <a:srgbClr val="000000"/>
            </a:outerShdw>
          </a:effectLst>
        </p:spPr>
        <p:txBody>
          <a:bodyPr anchorCtr="0" anchor="b" bIns="91425" lIns="0" spcFirstLastPara="1" rIns="0" wrap="square" tIns="91425"/>
          <a:lstStyle>
            <a:lvl1pPr indent="-228600" lvl="0" marL="457200" marR="0" rtl="0" algn="ctr">
              <a:lnSpc>
                <a:spcPct val="100000"/>
              </a:lnSpc>
              <a:spcBef>
                <a:spcPts val="0"/>
              </a:spcBef>
              <a:spcAft>
                <a:spcPts val="0"/>
              </a:spcAft>
              <a:buClr>
                <a:srgbClr val="006298"/>
              </a:buClr>
              <a:buSzPts val="2000"/>
              <a:buFont typeface="Arial"/>
              <a:buNone/>
              <a:defRPr b="1" i="0" sz="2000" u="none" cap="none" strike="noStrike">
                <a:solidFill>
                  <a:srgbClr val="006298"/>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4pPr>
            <a:lvl5pPr indent="-342900" lvl="4" marL="22860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1" name="Google Shape;51;p7"/>
          <p:cNvSpPr txBox="1"/>
          <p:nvPr>
            <p:ph idx="6" type="body"/>
          </p:nvPr>
        </p:nvSpPr>
        <p:spPr>
          <a:xfrm>
            <a:off x="8154717" y="2202774"/>
            <a:ext cx="3300402" cy="3953578"/>
          </a:xfrm>
          <a:prstGeom prst="rect">
            <a:avLst/>
          </a:prstGeom>
          <a:noFill/>
          <a:ln>
            <a:noFill/>
          </a:ln>
        </p:spPr>
        <p:txBody>
          <a:bodyPr anchorCtr="0" anchor="t" bIns="0" lIns="0" spcFirstLastPara="1" rIns="0" wrap="square" tIns="0"/>
          <a:lstStyle>
            <a:lvl1pPr indent="-228600" lvl="0" marL="457200" marR="0" rtl="0" algn="l">
              <a:lnSpc>
                <a:spcPct val="90000"/>
              </a:lnSpc>
              <a:spcBef>
                <a:spcPts val="1000"/>
              </a:spcBef>
              <a:spcAft>
                <a:spcPts val="0"/>
              </a:spcAft>
              <a:buClr>
                <a:srgbClr val="004A78"/>
              </a:buClr>
              <a:buSzPts val="1800"/>
              <a:buFont typeface="Arial"/>
              <a:buNone/>
              <a:defRPr b="0" i="0" sz="1800" u="none" cap="none" strike="noStrike">
                <a:solidFill>
                  <a:srgbClr val="000000"/>
                </a:solidFill>
                <a:latin typeface="Arial"/>
                <a:ea typeface="Arial"/>
                <a:cs typeface="Arial"/>
                <a:sym typeface="Arial"/>
              </a:defRPr>
            </a:lvl1pPr>
            <a:lvl2pPr indent="-342900" lvl="1" marL="9144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2pPr>
            <a:lvl3pPr indent="-342900" lvl="2" marL="13716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3pPr>
            <a:lvl4pPr indent="-342900" lvl="3" marL="18288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4pPr>
            <a:lvl5pPr indent="-342900" lvl="4" marL="22860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2" name="Google Shape;52;p7"/>
          <p:cNvSpPr txBox="1"/>
          <p:nvPr>
            <p:ph idx="11" type="ftr"/>
          </p:nvPr>
        </p:nvSpPr>
        <p:spPr>
          <a:xfrm>
            <a:off x="2923890" y="6356350"/>
            <a:ext cx="8801669" cy="3651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400" u="none" cap="none" strike="noStrike">
                <a:solidFill>
                  <a:srgbClr val="004A7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with Caption">
  <p:cSld name="Title and Content with Caption">
    <p:spTree>
      <p:nvGrpSpPr>
        <p:cNvPr id="53" name="Shape 53"/>
        <p:cNvGrpSpPr/>
        <p:nvPr/>
      </p:nvGrpSpPr>
      <p:grpSpPr>
        <a:xfrm>
          <a:off x="0" y="0"/>
          <a:ext cx="0" cy="0"/>
          <a:chOff x="0" y="0"/>
          <a:chExt cx="0" cy="0"/>
        </a:xfrm>
      </p:grpSpPr>
      <p:sp>
        <p:nvSpPr>
          <p:cNvPr id="54" name="Google Shape;54;p8"/>
          <p:cNvSpPr txBox="1"/>
          <p:nvPr>
            <p:ph type="title"/>
          </p:nvPr>
        </p:nvSpPr>
        <p:spPr>
          <a:xfrm>
            <a:off x="838200" y="365125"/>
            <a:ext cx="10515600" cy="672105"/>
          </a:xfrm>
          <a:prstGeom prst="rect">
            <a:avLst/>
          </a:prstGeom>
          <a:noFill/>
          <a:ln>
            <a:noFill/>
          </a:ln>
        </p:spPr>
        <p:txBody>
          <a:bodyPr anchorCtr="0" anchor="t" bIns="0" lIns="0" spcFirstLastPara="1" rIns="0" wrap="square" tIns="0"/>
          <a:lstStyle>
            <a:lvl1pPr lvl="0" marR="0" rtl="0" algn="ctr">
              <a:lnSpc>
                <a:spcPct val="90000"/>
              </a:lnSpc>
              <a:spcBef>
                <a:spcPts val="0"/>
              </a:spcBef>
              <a:spcAft>
                <a:spcPts val="0"/>
              </a:spcAft>
              <a:buSzPts val="1400"/>
              <a:buNone/>
              <a:defRPr b="1" i="0" sz="3400" u="none" cap="none" strike="noStrike">
                <a:solidFill>
                  <a:srgbClr val="004A78"/>
                </a:solidFill>
                <a:latin typeface="Arial"/>
                <a:ea typeface="Arial"/>
                <a:cs typeface="Arial"/>
                <a:sym typeface="Arial"/>
              </a:defRPr>
            </a:lvl1pPr>
            <a:lvl2pPr lvl="1"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2pPr>
            <a:lvl3pPr lvl="2"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3pPr>
            <a:lvl4pPr lvl="3"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4pPr>
            <a:lvl5pPr lvl="4"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5pPr>
            <a:lvl6pPr lvl="5"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6pPr>
            <a:lvl7pPr lvl="6"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7pPr>
            <a:lvl8pPr lvl="7"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8pPr>
            <a:lvl9pPr lvl="8"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9pPr>
          </a:lstStyle>
          <a:p/>
        </p:txBody>
      </p:sp>
      <p:sp>
        <p:nvSpPr>
          <p:cNvPr id="55" name="Google Shape;55;p8"/>
          <p:cNvSpPr txBox="1"/>
          <p:nvPr>
            <p:ph idx="1" type="body"/>
          </p:nvPr>
        </p:nvSpPr>
        <p:spPr>
          <a:xfrm>
            <a:off x="743576" y="1289684"/>
            <a:ext cx="10711543" cy="2750053"/>
          </a:xfrm>
          <a:prstGeom prst="rect">
            <a:avLst/>
          </a:prstGeom>
          <a:noFill/>
          <a:ln>
            <a:noFill/>
          </a:ln>
        </p:spPr>
        <p:txBody>
          <a:bodyPr anchorCtr="0" anchor="t" bIns="0" lIns="0" spcFirstLastPara="1" rIns="0" wrap="square" tIns="0"/>
          <a:lstStyle>
            <a:lvl1pPr indent="-228600" lvl="0" marL="457200" marR="0" rtl="0" algn="l">
              <a:lnSpc>
                <a:spcPct val="90000"/>
              </a:lnSpc>
              <a:spcBef>
                <a:spcPts val="100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4pPr>
            <a:lvl5pPr indent="-342900" lvl="4" marL="22860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6" name="Google Shape;56;p8"/>
          <p:cNvSpPr txBox="1"/>
          <p:nvPr>
            <p:ph idx="2" type="body"/>
          </p:nvPr>
        </p:nvSpPr>
        <p:spPr>
          <a:xfrm>
            <a:off x="740228" y="4846655"/>
            <a:ext cx="10711543" cy="825500"/>
          </a:xfrm>
          <a:prstGeom prst="rect">
            <a:avLst/>
          </a:prstGeom>
          <a:noFill/>
          <a:ln>
            <a:noFill/>
          </a:ln>
        </p:spPr>
        <p:txBody>
          <a:bodyPr anchorCtr="0" anchor="t" bIns="0" lIns="0" spcFirstLastPara="1" rIns="0" wrap="square" tIns="0"/>
          <a:lstStyle>
            <a:lvl1pPr indent="-228600" lvl="0" marL="457200" marR="0" rtl="0" algn="l">
              <a:lnSpc>
                <a:spcPct val="100000"/>
              </a:lnSpc>
              <a:spcBef>
                <a:spcPts val="0"/>
              </a:spcBef>
              <a:spcAft>
                <a:spcPts val="0"/>
              </a:spcAft>
              <a:buClr>
                <a:srgbClr val="006298"/>
              </a:buClr>
              <a:buSzPts val="1800"/>
              <a:buFont typeface="Arial"/>
              <a:buNone/>
              <a:defRPr b="0" i="0" sz="1800" u="none" cap="none" strike="noStrike">
                <a:solidFill>
                  <a:srgbClr val="006298"/>
                </a:solidFill>
                <a:latin typeface="Arial"/>
                <a:ea typeface="Arial"/>
                <a:cs typeface="Arial"/>
                <a:sym typeface="Arial"/>
              </a:defRPr>
            </a:lvl1pPr>
            <a:lvl2pPr indent="-381000" lvl="1" marL="914400" marR="0" rtl="0" algn="l">
              <a:lnSpc>
                <a:spcPct val="90000"/>
              </a:lnSpc>
              <a:spcBef>
                <a:spcPts val="500"/>
              </a:spcBef>
              <a:spcAft>
                <a:spcPts val="0"/>
              </a:spcAft>
              <a:buClr>
                <a:srgbClr val="004A78"/>
              </a:buClr>
              <a:buSzPts val="2400"/>
              <a:buFont typeface="Arial"/>
              <a:buChar char="•"/>
              <a:defRPr b="0" i="0" sz="2400" u="none" cap="none" strike="noStrike">
                <a:solidFill>
                  <a:srgbClr val="004A78"/>
                </a:solidFill>
                <a:latin typeface="Arial"/>
                <a:ea typeface="Arial"/>
                <a:cs typeface="Arial"/>
                <a:sym typeface="Arial"/>
              </a:defRPr>
            </a:lvl2pPr>
            <a:lvl3pPr indent="-355600" lvl="2" marL="1371600" marR="0" rtl="0" algn="l">
              <a:lnSpc>
                <a:spcPct val="90000"/>
              </a:lnSpc>
              <a:spcBef>
                <a:spcPts val="500"/>
              </a:spcBef>
              <a:spcAft>
                <a:spcPts val="0"/>
              </a:spcAft>
              <a:buClr>
                <a:srgbClr val="004A78"/>
              </a:buClr>
              <a:buSzPts val="2000"/>
              <a:buFont typeface="Arial"/>
              <a:buChar char="•"/>
              <a:defRPr b="0" i="0" sz="2000" u="none" cap="none" strike="noStrike">
                <a:solidFill>
                  <a:srgbClr val="004A78"/>
                </a:solidFill>
                <a:latin typeface="Arial"/>
                <a:ea typeface="Arial"/>
                <a:cs typeface="Arial"/>
                <a:sym typeface="Arial"/>
              </a:defRPr>
            </a:lvl3pPr>
            <a:lvl4pPr indent="-342900" lvl="3" marL="18288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4pPr>
            <a:lvl5pPr indent="-342900" lvl="4" marL="22860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7" name="Google Shape;57;p8"/>
          <p:cNvSpPr txBox="1"/>
          <p:nvPr>
            <p:ph idx="11" type="ftr"/>
          </p:nvPr>
        </p:nvSpPr>
        <p:spPr>
          <a:xfrm>
            <a:off x="2923890" y="6356350"/>
            <a:ext cx="8801669" cy="3651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400" u="none" cap="none" strike="noStrike">
                <a:solidFill>
                  <a:srgbClr val="004A7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mage and Caption">
  <p:cSld name="Image and Caption">
    <p:spTree>
      <p:nvGrpSpPr>
        <p:cNvPr id="58" name="Shape 58"/>
        <p:cNvGrpSpPr/>
        <p:nvPr/>
      </p:nvGrpSpPr>
      <p:grpSpPr>
        <a:xfrm>
          <a:off x="0" y="0"/>
          <a:ext cx="0" cy="0"/>
          <a:chOff x="0" y="0"/>
          <a:chExt cx="0" cy="0"/>
        </a:xfrm>
      </p:grpSpPr>
      <p:sp>
        <p:nvSpPr>
          <p:cNvPr id="59" name="Google Shape;59;p9"/>
          <p:cNvSpPr txBox="1"/>
          <p:nvPr>
            <p:ph type="title"/>
          </p:nvPr>
        </p:nvSpPr>
        <p:spPr>
          <a:xfrm>
            <a:off x="838200" y="365125"/>
            <a:ext cx="10515600" cy="672105"/>
          </a:xfrm>
          <a:prstGeom prst="rect">
            <a:avLst/>
          </a:prstGeom>
          <a:noFill/>
          <a:ln>
            <a:noFill/>
          </a:ln>
        </p:spPr>
        <p:txBody>
          <a:bodyPr anchorCtr="0" anchor="t" bIns="0" lIns="0" spcFirstLastPara="1" rIns="0" wrap="square" tIns="0"/>
          <a:lstStyle>
            <a:lvl1pPr lvl="0" marR="0" rtl="0" algn="ctr">
              <a:lnSpc>
                <a:spcPct val="90000"/>
              </a:lnSpc>
              <a:spcBef>
                <a:spcPts val="0"/>
              </a:spcBef>
              <a:spcAft>
                <a:spcPts val="0"/>
              </a:spcAft>
              <a:buSzPts val="1400"/>
              <a:buNone/>
              <a:defRPr b="1" i="0" sz="3400" u="none" cap="none" strike="noStrike">
                <a:solidFill>
                  <a:srgbClr val="004A78"/>
                </a:solidFill>
                <a:latin typeface="Arial"/>
                <a:ea typeface="Arial"/>
                <a:cs typeface="Arial"/>
                <a:sym typeface="Arial"/>
              </a:defRPr>
            </a:lvl1pPr>
            <a:lvl2pPr lvl="1"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2pPr>
            <a:lvl3pPr lvl="2"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3pPr>
            <a:lvl4pPr lvl="3"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4pPr>
            <a:lvl5pPr lvl="4"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5pPr>
            <a:lvl6pPr lvl="5"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6pPr>
            <a:lvl7pPr lvl="6"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7pPr>
            <a:lvl8pPr lvl="7"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8pPr>
            <a:lvl9pPr lvl="8"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9pPr>
          </a:lstStyle>
          <a:p/>
        </p:txBody>
      </p:sp>
      <p:sp>
        <p:nvSpPr>
          <p:cNvPr id="60" name="Google Shape;60;p9"/>
          <p:cNvSpPr/>
          <p:nvPr>
            <p:ph idx="2" type="pic"/>
          </p:nvPr>
        </p:nvSpPr>
        <p:spPr>
          <a:xfrm>
            <a:off x="733118" y="1619557"/>
            <a:ext cx="6477000" cy="4259263"/>
          </a:xfrm>
          <a:prstGeom prst="rect">
            <a:avLst/>
          </a:prstGeom>
          <a:noFill/>
          <a:ln>
            <a:noFill/>
          </a:ln>
        </p:spPr>
        <p:txBody>
          <a:bodyPr anchorCtr="0" anchor="t" bIns="0" lIns="0" spcFirstLastPara="1" rIns="0" wrap="square" tIns="0"/>
          <a:lstStyle>
            <a:lvl1pPr lvl="0" marR="0" rtl="0" algn="l">
              <a:lnSpc>
                <a:spcPct val="90000"/>
              </a:lnSpc>
              <a:spcBef>
                <a:spcPts val="100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1pPr>
            <a:lvl2pPr lvl="1" marR="0" rtl="0" algn="l">
              <a:lnSpc>
                <a:spcPct val="90000"/>
              </a:lnSpc>
              <a:spcBef>
                <a:spcPts val="500"/>
              </a:spcBef>
              <a:spcAft>
                <a:spcPts val="0"/>
              </a:spcAft>
              <a:buClr>
                <a:srgbClr val="004A78"/>
              </a:buClr>
              <a:buSzPts val="2400"/>
              <a:buFont typeface="Arial"/>
              <a:buChar char="•"/>
              <a:defRPr b="0" i="0" sz="2400" u="none" cap="none" strike="noStrike">
                <a:solidFill>
                  <a:srgbClr val="004A78"/>
                </a:solidFill>
                <a:latin typeface="Arial"/>
                <a:ea typeface="Arial"/>
                <a:cs typeface="Arial"/>
                <a:sym typeface="Arial"/>
              </a:defRPr>
            </a:lvl2pPr>
            <a:lvl3pPr lvl="2" marR="0" rtl="0" algn="l">
              <a:lnSpc>
                <a:spcPct val="90000"/>
              </a:lnSpc>
              <a:spcBef>
                <a:spcPts val="500"/>
              </a:spcBef>
              <a:spcAft>
                <a:spcPts val="0"/>
              </a:spcAft>
              <a:buClr>
                <a:srgbClr val="004A78"/>
              </a:buClr>
              <a:buSzPts val="2000"/>
              <a:buFont typeface="Arial"/>
              <a:buChar char="•"/>
              <a:defRPr b="0" i="0" sz="2000" u="none" cap="none" strike="noStrike">
                <a:solidFill>
                  <a:srgbClr val="004A78"/>
                </a:solidFill>
                <a:latin typeface="Arial"/>
                <a:ea typeface="Arial"/>
                <a:cs typeface="Arial"/>
                <a:sym typeface="Arial"/>
              </a:defRPr>
            </a:lvl3pPr>
            <a:lvl4pPr lvl="3"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4pPr>
            <a:lvl5pPr lvl="4"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61" name="Google Shape;61;p9"/>
          <p:cNvSpPr txBox="1"/>
          <p:nvPr>
            <p:ph idx="1" type="body"/>
          </p:nvPr>
        </p:nvSpPr>
        <p:spPr>
          <a:xfrm>
            <a:off x="7478972" y="4070657"/>
            <a:ext cx="3976406" cy="1808163"/>
          </a:xfrm>
          <a:prstGeom prst="rect">
            <a:avLst/>
          </a:prstGeom>
          <a:noFill/>
          <a:ln>
            <a:noFill/>
          </a:ln>
        </p:spPr>
        <p:txBody>
          <a:bodyPr anchorCtr="0" anchor="t" bIns="0" lIns="0" spcFirstLastPara="1" rIns="0" wrap="square" tIns="0"/>
          <a:lstStyle>
            <a:lvl1pPr indent="-228600" lvl="0" marL="457200" marR="0" rtl="0" algn="l">
              <a:lnSpc>
                <a:spcPct val="100000"/>
              </a:lnSpc>
              <a:spcBef>
                <a:spcPts val="0"/>
              </a:spcBef>
              <a:spcAft>
                <a:spcPts val="0"/>
              </a:spcAft>
              <a:buClr>
                <a:srgbClr val="006298"/>
              </a:buClr>
              <a:buSzPts val="1800"/>
              <a:buFont typeface="Arial"/>
              <a:buNone/>
              <a:defRPr b="0" i="0" sz="1800" u="none" cap="none" strike="noStrike">
                <a:solidFill>
                  <a:srgbClr val="006298"/>
                </a:solidFill>
                <a:latin typeface="Arial"/>
                <a:ea typeface="Arial"/>
                <a:cs typeface="Arial"/>
                <a:sym typeface="Arial"/>
              </a:defRPr>
            </a:lvl1pPr>
            <a:lvl2pPr indent="-381000" lvl="1" marL="914400" marR="0" rtl="0" algn="l">
              <a:lnSpc>
                <a:spcPct val="90000"/>
              </a:lnSpc>
              <a:spcBef>
                <a:spcPts val="500"/>
              </a:spcBef>
              <a:spcAft>
                <a:spcPts val="0"/>
              </a:spcAft>
              <a:buClr>
                <a:srgbClr val="004A78"/>
              </a:buClr>
              <a:buSzPts val="2400"/>
              <a:buFont typeface="Arial"/>
              <a:buChar char="•"/>
              <a:defRPr b="0" i="0" sz="2400" u="none" cap="none" strike="noStrike">
                <a:solidFill>
                  <a:srgbClr val="004A78"/>
                </a:solidFill>
                <a:latin typeface="Arial"/>
                <a:ea typeface="Arial"/>
                <a:cs typeface="Arial"/>
                <a:sym typeface="Arial"/>
              </a:defRPr>
            </a:lvl2pPr>
            <a:lvl3pPr indent="-355600" lvl="2" marL="1371600" marR="0" rtl="0" algn="l">
              <a:lnSpc>
                <a:spcPct val="90000"/>
              </a:lnSpc>
              <a:spcBef>
                <a:spcPts val="500"/>
              </a:spcBef>
              <a:spcAft>
                <a:spcPts val="0"/>
              </a:spcAft>
              <a:buClr>
                <a:srgbClr val="004A78"/>
              </a:buClr>
              <a:buSzPts val="2000"/>
              <a:buFont typeface="Arial"/>
              <a:buChar char="•"/>
              <a:defRPr b="0" i="0" sz="2000" u="none" cap="none" strike="noStrike">
                <a:solidFill>
                  <a:srgbClr val="004A78"/>
                </a:solidFill>
                <a:latin typeface="Arial"/>
                <a:ea typeface="Arial"/>
                <a:cs typeface="Arial"/>
                <a:sym typeface="Arial"/>
              </a:defRPr>
            </a:lvl3pPr>
            <a:lvl4pPr indent="-342900" lvl="3" marL="18288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4pPr>
            <a:lvl5pPr indent="-342900" lvl="4" marL="22860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62" name="Google Shape;62;p9"/>
          <p:cNvSpPr txBox="1"/>
          <p:nvPr>
            <p:ph idx="11" type="ftr"/>
          </p:nvPr>
        </p:nvSpPr>
        <p:spPr>
          <a:xfrm>
            <a:off x="2923890" y="6356350"/>
            <a:ext cx="8801669" cy="3651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400" u="none" cap="none" strike="noStrike">
                <a:solidFill>
                  <a:srgbClr val="004A7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Unit Slide">
  <p:cSld name="Unit Slide">
    <p:spTree>
      <p:nvGrpSpPr>
        <p:cNvPr id="63" name="Shape 63"/>
        <p:cNvGrpSpPr/>
        <p:nvPr/>
      </p:nvGrpSpPr>
      <p:grpSpPr>
        <a:xfrm>
          <a:off x="0" y="0"/>
          <a:ext cx="0" cy="0"/>
          <a:chOff x="0" y="0"/>
          <a:chExt cx="0" cy="0"/>
        </a:xfrm>
      </p:grpSpPr>
      <p:pic>
        <p:nvPicPr>
          <p:cNvPr id="64" name="Google Shape;64;p10"/>
          <p:cNvPicPr preferRelativeResize="0"/>
          <p:nvPr/>
        </p:nvPicPr>
        <p:blipFill rotWithShape="1">
          <a:blip r:embed="rId2">
            <a:alphaModFix/>
          </a:blip>
          <a:srcRect b="0" l="0" r="0" t="0"/>
          <a:stretch/>
        </p:blipFill>
        <p:spPr>
          <a:xfrm>
            <a:off x="0" y="0"/>
            <a:ext cx="12192000" cy="6864350"/>
          </a:xfrm>
          <a:prstGeom prst="rect">
            <a:avLst/>
          </a:prstGeom>
          <a:noFill/>
          <a:ln>
            <a:noFill/>
          </a:ln>
        </p:spPr>
      </p:pic>
      <p:sp>
        <p:nvSpPr>
          <p:cNvPr id="65" name="Google Shape;65;p10"/>
          <p:cNvSpPr txBox="1"/>
          <p:nvPr>
            <p:ph type="title"/>
          </p:nvPr>
        </p:nvSpPr>
        <p:spPr>
          <a:xfrm>
            <a:off x="838200" y="3096122"/>
            <a:ext cx="10515600" cy="672105"/>
          </a:xfrm>
          <a:prstGeom prst="rect">
            <a:avLst/>
          </a:prstGeom>
          <a:noFill/>
          <a:ln>
            <a:noFill/>
          </a:ln>
        </p:spPr>
        <p:txBody>
          <a:bodyPr anchorCtr="0" anchor="t" bIns="0" lIns="0" spcFirstLastPara="1" rIns="0" wrap="square" tIns="0"/>
          <a:lstStyle>
            <a:lvl1pPr lvl="0" marR="0" rtl="0" algn="ctr">
              <a:lnSpc>
                <a:spcPct val="90000"/>
              </a:lnSpc>
              <a:spcBef>
                <a:spcPts val="0"/>
              </a:spcBef>
              <a:spcAft>
                <a:spcPts val="0"/>
              </a:spcAft>
              <a:buSzPts val="1400"/>
              <a:buNone/>
              <a:defRPr b="1" i="0" sz="3400" u="none" cap="none" strike="noStrike">
                <a:solidFill>
                  <a:srgbClr val="004A78"/>
                </a:solidFill>
                <a:latin typeface="Arial"/>
                <a:ea typeface="Arial"/>
                <a:cs typeface="Arial"/>
                <a:sym typeface="Arial"/>
              </a:defRPr>
            </a:lvl1pPr>
            <a:lvl2pPr lvl="1"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2pPr>
            <a:lvl3pPr lvl="2"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3pPr>
            <a:lvl4pPr lvl="3"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4pPr>
            <a:lvl5pPr lvl="4"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5pPr>
            <a:lvl6pPr lvl="5"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6pPr>
            <a:lvl7pPr lvl="6"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7pPr>
            <a:lvl8pPr lvl="7"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8pPr>
            <a:lvl9pPr lvl="8"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9pPr>
          </a:lstStyle>
          <a:p/>
        </p:txBody>
      </p:sp>
      <p:sp>
        <p:nvSpPr>
          <p:cNvPr id="66" name="Google Shape;66;p10"/>
          <p:cNvSpPr txBox="1"/>
          <p:nvPr>
            <p:ph idx="1" type="body"/>
          </p:nvPr>
        </p:nvSpPr>
        <p:spPr>
          <a:xfrm>
            <a:off x="1274574" y="2193424"/>
            <a:ext cx="9642852" cy="618014"/>
          </a:xfrm>
          <a:prstGeom prst="rect">
            <a:avLst/>
          </a:prstGeom>
          <a:noFill/>
          <a:ln>
            <a:noFill/>
          </a:ln>
        </p:spPr>
        <p:txBody>
          <a:bodyPr anchorCtr="0" anchor="b" bIns="0" lIns="0" spcFirstLastPara="1" rIns="0" wrap="square" tIns="0"/>
          <a:lstStyle>
            <a:lvl1pPr indent="-228600" lvl="0" marL="457200" marR="0" rtl="0" algn="ctr">
              <a:lnSpc>
                <a:spcPct val="90000"/>
              </a:lnSpc>
              <a:spcBef>
                <a:spcPts val="1000"/>
              </a:spcBef>
              <a:spcAft>
                <a:spcPts val="0"/>
              </a:spcAft>
              <a:buClr>
                <a:schemeClr val="lt1"/>
              </a:buClr>
              <a:buSzPts val="5000"/>
              <a:buFont typeface="Arial"/>
              <a:buNone/>
              <a:defRPr b="0" i="0" sz="5000" u="none" cap="none" strike="noStrike">
                <a:solidFill>
                  <a:schemeClr val="lt1"/>
                </a:solidFill>
                <a:latin typeface="Arial"/>
                <a:ea typeface="Arial"/>
                <a:cs typeface="Arial"/>
                <a:sym typeface="Arial"/>
              </a:defRPr>
            </a:lvl1pPr>
            <a:lvl2pPr indent="-228600" lvl="1" marL="914400" marR="0" rtl="0" algn="ctr">
              <a:lnSpc>
                <a:spcPct val="90000"/>
              </a:lnSpc>
              <a:spcBef>
                <a:spcPts val="500"/>
              </a:spcBef>
              <a:spcAft>
                <a:spcPts val="0"/>
              </a:spcAft>
              <a:buClr>
                <a:srgbClr val="004A78"/>
              </a:buClr>
              <a:buSzPts val="2400"/>
              <a:buFont typeface="Arial"/>
              <a:buNone/>
              <a:defRPr b="0" i="0" sz="2400" u="none" cap="none" strike="noStrike">
                <a:solidFill>
                  <a:srgbClr val="004A78"/>
                </a:solidFill>
                <a:latin typeface="Arial"/>
                <a:ea typeface="Arial"/>
                <a:cs typeface="Arial"/>
                <a:sym typeface="Arial"/>
              </a:defRPr>
            </a:lvl2pPr>
            <a:lvl3pPr indent="-228600" lvl="2" marL="1371600" marR="0" rtl="0" algn="ctr">
              <a:lnSpc>
                <a:spcPct val="90000"/>
              </a:lnSpc>
              <a:spcBef>
                <a:spcPts val="500"/>
              </a:spcBef>
              <a:spcAft>
                <a:spcPts val="0"/>
              </a:spcAft>
              <a:buClr>
                <a:srgbClr val="004A78"/>
              </a:buClr>
              <a:buSzPts val="2000"/>
              <a:buFont typeface="Arial"/>
              <a:buNone/>
              <a:defRPr b="0" i="0" sz="2000" u="none" cap="none" strike="noStrike">
                <a:solidFill>
                  <a:srgbClr val="004A78"/>
                </a:solidFill>
                <a:latin typeface="Arial"/>
                <a:ea typeface="Arial"/>
                <a:cs typeface="Arial"/>
                <a:sym typeface="Arial"/>
              </a:defRPr>
            </a:lvl3pPr>
            <a:lvl4pPr indent="-228600" lvl="3" marL="1828800" marR="0" rtl="0" algn="ctr">
              <a:lnSpc>
                <a:spcPct val="90000"/>
              </a:lnSpc>
              <a:spcBef>
                <a:spcPts val="500"/>
              </a:spcBef>
              <a:spcAft>
                <a:spcPts val="0"/>
              </a:spcAft>
              <a:buClr>
                <a:srgbClr val="004A78"/>
              </a:buClr>
              <a:buSzPts val="1800"/>
              <a:buFont typeface="Arial"/>
              <a:buNone/>
              <a:defRPr b="0" i="0" sz="1800" u="none" cap="none" strike="noStrike">
                <a:solidFill>
                  <a:srgbClr val="004A78"/>
                </a:solidFill>
                <a:latin typeface="Arial"/>
                <a:ea typeface="Arial"/>
                <a:cs typeface="Arial"/>
                <a:sym typeface="Arial"/>
              </a:defRPr>
            </a:lvl4pPr>
            <a:lvl5pPr indent="-342900" lvl="4" marL="22860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67" name="Google Shape;67;p10"/>
          <p:cNvPicPr preferRelativeResize="0"/>
          <p:nvPr/>
        </p:nvPicPr>
        <p:blipFill rotWithShape="1">
          <a:blip r:embed="rId3">
            <a:alphaModFix/>
          </a:blip>
          <a:srcRect b="0" l="0" r="0" t="0"/>
          <a:stretch/>
        </p:blipFill>
        <p:spPr>
          <a:xfrm>
            <a:off x="424861" y="6356350"/>
            <a:ext cx="1699425" cy="383864"/>
          </a:xfrm>
          <a:prstGeom prst="rect">
            <a:avLst/>
          </a:prstGeom>
          <a:noFill/>
          <a:ln>
            <a:noFill/>
          </a:ln>
        </p:spPr>
      </p:pic>
      <p:sp>
        <p:nvSpPr>
          <p:cNvPr id="68" name="Google Shape;68;p10"/>
          <p:cNvSpPr txBox="1"/>
          <p:nvPr/>
        </p:nvSpPr>
        <p:spPr>
          <a:xfrm>
            <a:off x="2963186" y="6341190"/>
            <a:ext cx="8425732" cy="477054"/>
          </a:xfrm>
          <a:prstGeom prst="rect">
            <a:avLst/>
          </a:prstGeom>
          <a:noFill/>
          <a:ln>
            <a:noFill/>
          </a:ln>
        </p:spPr>
        <p:txBody>
          <a:bodyPr anchorCtr="0" anchor="ctr" bIns="45700" lIns="0" spcFirstLastPara="1" rIns="0" wrap="square" tIns="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Pastorino, What is Psychology? 4</a:t>
            </a:r>
            <a:r>
              <a:rPr b="0" baseline="30000" i="0" lang="en-US" sz="1400" u="none" cap="none" strike="noStrike">
                <a:solidFill>
                  <a:srgbClr val="000000"/>
                </a:solidFill>
                <a:latin typeface="Arial"/>
                <a:ea typeface="Arial"/>
                <a:cs typeface="Arial"/>
                <a:sym typeface="Arial"/>
              </a:rPr>
              <a:t>th</a:t>
            </a:r>
            <a:r>
              <a:rPr b="0" i="0" lang="en-US" sz="1400" u="none" cap="none" strike="noStrike">
                <a:solidFill>
                  <a:srgbClr val="000000"/>
                </a:solidFill>
                <a:latin typeface="Arial"/>
                <a:ea typeface="Arial"/>
                <a:cs typeface="Arial"/>
                <a:sym typeface="Arial"/>
              </a:rPr>
              <a:t> Edition. © 2019 Cengage. All Rights Reserved. May not be scanned, copied or duplicated, or posted to a publicly accessible website, in whole or in part.</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3.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theme" Target="../theme/theme1.xml"/><Relationship Id="rId14" Type="http://schemas.openxmlformats.org/officeDocument/2006/relationships/slideLayout" Target="../slideLayouts/slideLayout1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672105"/>
          </a:xfrm>
          <a:prstGeom prst="rect">
            <a:avLst/>
          </a:prstGeom>
          <a:noFill/>
          <a:ln>
            <a:noFill/>
          </a:ln>
        </p:spPr>
        <p:txBody>
          <a:bodyPr anchorCtr="0" anchor="t" bIns="0" lIns="0" spcFirstLastPara="1" rIns="0" wrap="square" tIns="0"/>
          <a:lstStyle>
            <a:lvl1pPr lvl="0" marR="0" rtl="0" algn="ctr">
              <a:lnSpc>
                <a:spcPct val="90000"/>
              </a:lnSpc>
              <a:spcBef>
                <a:spcPts val="0"/>
              </a:spcBef>
              <a:spcAft>
                <a:spcPts val="0"/>
              </a:spcAft>
              <a:buSzPts val="1400"/>
              <a:buNone/>
              <a:defRPr b="1" i="0" sz="3400" u="none" cap="none" strike="noStrike">
                <a:solidFill>
                  <a:srgbClr val="004A78"/>
                </a:solidFill>
                <a:latin typeface="Arial"/>
                <a:ea typeface="Arial"/>
                <a:cs typeface="Arial"/>
                <a:sym typeface="Arial"/>
              </a:defRPr>
            </a:lvl1pPr>
            <a:lvl2pPr lvl="1"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2pPr>
            <a:lvl3pPr lvl="2"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3pPr>
            <a:lvl4pPr lvl="3"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4pPr>
            <a:lvl5pPr lvl="4"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5pPr>
            <a:lvl6pPr lvl="5"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6pPr>
            <a:lvl7pPr lvl="6"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7pPr>
            <a:lvl8pPr lvl="7"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8pPr>
            <a:lvl9pPr lvl="8" marR="0" rtl="0" algn="l">
              <a:lnSpc>
                <a:spcPct val="90000"/>
              </a:lnSpc>
              <a:spcBef>
                <a:spcPts val="0"/>
              </a:spcBef>
              <a:spcAft>
                <a:spcPts val="0"/>
              </a:spcAft>
              <a:buSzPts val="1400"/>
              <a:buNone/>
              <a:defRPr b="0" i="0" sz="3400" u="none" cap="none" strike="noStrike">
                <a:solidFill>
                  <a:schemeClr val="dk1"/>
                </a:solidFill>
                <a:latin typeface="Open Sans"/>
                <a:ea typeface="Open Sans"/>
                <a:cs typeface="Open Sans"/>
                <a:sym typeface="Open Sans"/>
              </a:defRPr>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0" lIns="0" spcFirstLastPara="1" rIns="0" wrap="square" tIns="0"/>
          <a:lstStyle>
            <a:lvl1pPr indent="-228600" lvl="0" marL="457200" marR="0" rtl="0" algn="l">
              <a:lnSpc>
                <a:spcPct val="90000"/>
              </a:lnSpc>
              <a:spcBef>
                <a:spcPts val="100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1pPr>
            <a:lvl2pPr indent="-381000" lvl="1" marL="914400" marR="0" rtl="0" algn="l">
              <a:lnSpc>
                <a:spcPct val="90000"/>
              </a:lnSpc>
              <a:spcBef>
                <a:spcPts val="500"/>
              </a:spcBef>
              <a:spcAft>
                <a:spcPts val="0"/>
              </a:spcAft>
              <a:buClr>
                <a:srgbClr val="004A78"/>
              </a:buClr>
              <a:buSzPts val="2400"/>
              <a:buFont typeface="Arial"/>
              <a:buChar char="•"/>
              <a:defRPr b="0" i="0" sz="2400" u="none" cap="none" strike="noStrike">
                <a:solidFill>
                  <a:srgbClr val="004A78"/>
                </a:solidFill>
                <a:latin typeface="Arial"/>
                <a:ea typeface="Arial"/>
                <a:cs typeface="Arial"/>
                <a:sym typeface="Arial"/>
              </a:defRPr>
            </a:lvl2pPr>
            <a:lvl3pPr indent="-355600" lvl="2" marL="1371600" marR="0" rtl="0" algn="l">
              <a:lnSpc>
                <a:spcPct val="90000"/>
              </a:lnSpc>
              <a:spcBef>
                <a:spcPts val="500"/>
              </a:spcBef>
              <a:spcAft>
                <a:spcPts val="0"/>
              </a:spcAft>
              <a:buClr>
                <a:srgbClr val="004A78"/>
              </a:buClr>
              <a:buSzPts val="2000"/>
              <a:buFont typeface="Arial"/>
              <a:buChar char="•"/>
              <a:defRPr b="0" i="0" sz="2000" u="none" cap="none" strike="noStrike">
                <a:solidFill>
                  <a:srgbClr val="004A78"/>
                </a:solidFill>
                <a:latin typeface="Arial"/>
                <a:ea typeface="Arial"/>
                <a:cs typeface="Arial"/>
                <a:sym typeface="Arial"/>
              </a:defRPr>
            </a:lvl3pPr>
            <a:lvl4pPr indent="-342900" lvl="3" marL="18288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4pPr>
            <a:lvl5pPr indent="-342900" lvl="4" marL="2286000" marR="0" rtl="0" algn="l">
              <a:lnSpc>
                <a:spcPct val="90000"/>
              </a:lnSpc>
              <a:spcBef>
                <a:spcPts val="500"/>
              </a:spcBef>
              <a:spcAft>
                <a:spcPts val="0"/>
              </a:spcAft>
              <a:buClr>
                <a:srgbClr val="004A78"/>
              </a:buClr>
              <a:buSzPts val="1800"/>
              <a:buFont typeface="Arial"/>
              <a:buChar char="•"/>
              <a:defRPr b="0" i="0" sz="1800" u="none" cap="none" strike="noStrike">
                <a:solidFill>
                  <a:srgbClr val="004A78"/>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12" name="Google Shape;12;p1"/>
          <p:cNvPicPr preferRelativeResize="0"/>
          <p:nvPr/>
        </p:nvPicPr>
        <p:blipFill rotWithShape="1">
          <a:blip r:embed="rId1">
            <a:alphaModFix/>
          </a:blip>
          <a:srcRect b="0" l="0" r="0" t="0"/>
          <a:stretch/>
        </p:blipFill>
        <p:spPr>
          <a:xfrm>
            <a:off x="476843" y="6356350"/>
            <a:ext cx="1579562" cy="354013"/>
          </a:xfrm>
          <a:prstGeom prst="rect">
            <a:avLst/>
          </a:prstGeom>
          <a:noFill/>
          <a:ln>
            <a:noFill/>
          </a:ln>
        </p:spPr>
      </p:pic>
      <p:sp>
        <p:nvSpPr>
          <p:cNvPr id="13" name="Google Shape;13;p1"/>
          <p:cNvSpPr txBox="1"/>
          <p:nvPr>
            <p:ph idx="11" type="ftr"/>
          </p:nvPr>
        </p:nvSpPr>
        <p:spPr>
          <a:xfrm>
            <a:off x="2923890" y="6356350"/>
            <a:ext cx="8801669" cy="3651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400" u="none" cap="none" strike="noStrike">
                <a:solidFill>
                  <a:srgbClr val="004A7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7.pn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5.png"/><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8.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5"/>
          <p:cNvSpPr txBox="1"/>
          <p:nvPr>
            <p:ph type="title"/>
          </p:nvPr>
        </p:nvSpPr>
        <p:spPr>
          <a:xfrm>
            <a:off x="838200" y="2511544"/>
            <a:ext cx="10515600" cy="1332973"/>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1" i="0" lang="en-US" sz="4000" u="none" cap="none" strike="noStrike">
                <a:solidFill>
                  <a:srgbClr val="004A78"/>
                </a:solidFill>
                <a:latin typeface="Arial"/>
                <a:ea typeface="Arial"/>
                <a:cs typeface="Arial"/>
                <a:sym typeface="Arial"/>
              </a:rPr>
              <a:t>Chapter 2</a:t>
            </a:r>
            <a:br>
              <a:rPr b="1" i="0" lang="en-US" sz="4000" u="none" cap="none" strike="noStrike">
                <a:solidFill>
                  <a:srgbClr val="004A78"/>
                </a:solidFill>
                <a:latin typeface="Arial"/>
                <a:ea typeface="Arial"/>
                <a:cs typeface="Arial"/>
                <a:sym typeface="Arial"/>
              </a:rPr>
            </a:br>
            <a:r>
              <a:rPr b="0" i="0" lang="en-US" sz="3600" u="none" cap="none" strike="noStrike">
                <a:solidFill>
                  <a:srgbClr val="004A78"/>
                </a:solidFill>
                <a:latin typeface="Arial"/>
                <a:ea typeface="Arial"/>
                <a:cs typeface="Arial"/>
                <a:sym typeface="Arial"/>
              </a:rPr>
              <a:t>Neuroscience</a:t>
            </a:r>
            <a:endParaRPr b="0" i="0" sz="3600" u="none" cap="none" strike="noStrike">
              <a:solidFill>
                <a:srgbClr val="004A78"/>
              </a:solidFill>
              <a:latin typeface="Arial"/>
              <a:ea typeface="Arial"/>
              <a:cs typeface="Arial"/>
              <a:sym typeface="Arial"/>
            </a:endParaRPr>
          </a:p>
        </p:txBody>
      </p:sp>
      <p:sp>
        <p:nvSpPr>
          <p:cNvPr id="93" name="Google Shape;93;p15"/>
          <p:cNvSpPr txBox="1"/>
          <p:nvPr>
            <p:ph idx="4294967295" type="body"/>
          </p:nvPr>
        </p:nvSpPr>
        <p:spPr>
          <a:xfrm>
            <a:off x="2441173" y="6297929"/>
            <a:ext cx="8886995" cy="511176"/>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rgbClr val="004A78"/>
              </a:buClr>
              <a:buSzPts val="1400"/>
              <a:buFont typeface="Arial"/>
              <a:buNone/>
            </a:pPr>
            <a:r>
              <a:rPr b="0" i="0" lang="en-US" sz="1400" u="none" cap="none" strike="noStrike">
                <a:solidFill>
                  <a:srgbClr val="004A78"/>
                </a:solidFill>
                <a:latin typeface="Arial"/>
                <a:ea typeface="Arial"/>
                <a:cs typeface="Arial"/>
                <a:sym typeface="Arial"/>
              </a:rPr>
              <a:t>Pastorino, What is Psychology? 4th Edition. © 2019 Cengage. All Rights Reserved. May not be scanned, copied or duplicated, or posted to a publicly accessible website, in whole or in part.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4"/>
          <p:cNvSpPr txBox="1"/>
          <p:nvPr>
            <p:ph type="title"/>
          </p:nvPr>
        </p:nvSpPr>
        <p:spPr>
          <a:xfrm>
            <a:off x="838200" y="365125"/>
            <a:ext cx="10515600" cy="672105"/>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0" i="0" lang="en-US" sz="3600" u="none" cap="none" strike="noStrike">
                <a:solidFill>
                  <a:srgbClr val="000000"/>
                </a:solidFill>
                <a:latin typeface="Arial"/>
                <a:ea typeface="Arial"/>
                <a:cs typeface="Arial"/>
                <a:sym typeface="Arial"/>
              </a:rPr>
              <a:t>Dopamine, Serotonin, and Norepinephrine: Deepening Our Understanding of Mental Illness </a:t>
            </a:r>
            <a:endParaRPr/>
          </a:p>
        </p:txBody>
      </p:sp>
      <p:pic>
        <p:nvPicPr>
          <p:cNvPr descr="Photo of actor Michael J. Fox with former boxer Muhammad Ali" id="165" name="Google Shape;165;p24"/>
          <p:cNvPicPr preferRelativeResize="0"/>
          <p:nvPr>
            <p:ph idx="2" type="pic"/>
          </p:nvPr>
        </p:nvPicPr>
        <p:blipFill rotWithShape="1">
          <a:blip r:embed="rId3">
            <a:alphaModFix/>
          </a:blip>
          <a:srcRect b="0" l="0" r="0" t="0"/>
          <a:stretch/>
        </p:blipFill>
        <p:spPr>
          <a:xfrm>
            <a:off x="492552" y="1864197"/>
            <a:ext cx="5578598" cy="3647545"/>
          </a:xfrm>
          <a:prstGeom prst="rect">
            <a:avLst/>
          </a:prstGeom>
          <a:noFill/>
          <a:ln>
            <a:noFill/>
          </a:ln>
        </p:spPr>
      </p:pic>
      <p:pic>
        <p:nvPicPr>
          <p:cNvPr descr="Photo of two girls outside, one on the other's back." id="166" name="Google Shape;166;p24"/>
          <p:cNvPicPr preferRelativeResize="0"/>
          <p:nvPr>
            <p:ph idx="3" type="pic"/>
          </p:nvPr>
        </p:nvPicPr>
        <p:blipFill rotWithShape="1">
          <a:blip r:embed="rId4">
            <a:alphaModFix/>
          </a:blip>
          <a:srcRect b="0" l="0" r="0" t="0"/>
          <a:stretch/>
        </p:blipFill>
        <p:spPr>
          <a:xfrm>
            <a:off x="6469204" y="2106116"/>
            <a:ext cx="5103881" cy="340750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25"/>
          <p:cNvSpPr txBox="1"/>
          <p:nvPr>
            <p:ph type="title"/>
          </p:nvPr>
        </p:nvSpPr>
        <p:spPr>
          <a:xfrm>
            <a:off x="838200" y="365125"/>
            <a:ext cx="10515600" cy="672105"/>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0" i="0" lang="en-US" sz="3600" u="none" cap="none" strike="noStrike">
                <a:solidFill>
                  <a:srgbClr val="000000"/>
                </a:solidFill>
                <a:latin typeface="Arial"/>
                <a:ea typeface="Arial"/>
                <a:cs typeface="Arial"/>
                <a:sym typeface="Arial"/>
              </a:rPr>
              <a:t>Endorphins: Thank Goodness We Have Them!</a:t>
            </a:r>
            <a:endParaRPr/>
          </a:p>
        </p:txBody>
      </p:sp>
      <p:pic>
        <p:nvPicPr>
          <p:cNvPr descr="A photo shows a woman running outside." id="173" name="Google Shape;173;p25"/>
          <p:cNvPicPr preferRelativeResize="0"/>
          <p:nvPr>
            <p:ph idx="2" type="pic"/>
          </p:nvPr>
        </p:nvPicPr>
        <p:blipFill rotWithShape="1">
          <a:blip r:embed="rId3">
            <a:alphaModFix/>
          </a:blip>
          <a:srcRect b="0" l="0" r="0" t="0"/>
          <a:stretch/>
        </p:blipFill>
        <p:spPr>
          <a:xfrm>
            <a:off x="2748732" y="1565529"/>
            <a:ext cx="6637716" cy="443666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Google Shape;179;p26"/>
          <p:cNvSpPr txBox="1"/>
          <p:nvPr>
            <p:ph type="title"/>
          </p:nvPr>
        </p:nvSpPr>
        <p:spPr>
          <a:xfrm>
            <a:off x="838200" y="365125"/>
            <a:ext cx="10515600" cy="672105"/>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0" i="0" lang="en-US" sz="3600" u="none" cap="none" strike="noStrike">
                <a:solidFill>
                  <a:srgbClr val="000000"/>
                </a:solidFill>
                <a:latin typeface="Arial"/>
                <a:ea typeface="Arial"/>
                <a:cs typeface="Arial"/>
                <a:sym typeface="Arial"/>
              </a:rPr>
              <a:t>Neurotransmitters</a:t>
            </a:r>
            <a:endParaRPr/>
          </a:p>
        </p:txBody>
      </p:sp>
      <p:graphicFrame>
        <p:nvGraphicFramePr>
          <p:cNvPr id="180" name="Google Shape;180;p26"/>
          <p:cNvGraphicFramePr/>
          <p:nvPr/>
        </p:nvGraphicFramePr>
        <p:xfrm>
          <a:off x="250698" y="1408175"/>
          <a:ext cx="3000000" cy="3000000"/>
        </p:xfrm>
        <a:graphic>
          <a:graphicData uri="http://schemas.openxmlformats.org/drawingml/2006/table">
            <a:tbl>
              <a:tblPr bandRow="1" firstRow="1">
                <a:noFill/>
                <a:tableStyleId>{1C7AFF3F-8464-4110-ABED-B96E2A343483}</a:tableStyleId>
              </a:tblPr>
              <a:tblGrid>
                <a:gridCol w="2090175"/>
                <a:gridCol w="4224525"/>
                <a:gridCol w="5266950"/>
              </a:tblGrid>
              <a:tr h="492750">
                <a:tc>
                  <a:txBody>
                    <a:bodyPr>
                      <a:noAutofit/>
                    </a:bodyPr>
                    <a:lstStyle/>
                    <a:p>
                      <a:pPr indent="0" lvl="0" marL="0" marR="0" rtl="0" algn="ctr">
                        <a:spcBef>
                          <a:spcPts val="0"/>
                        </a:spcBef>
                        <a:spcAft>
                          <a:spcPts val="0"/>
                        </a:spcAft>
                        <a:buNone/>
                      </a:pPr>
                      <a:r>
                        <a:rPr b="1" lang="en-US" sz="1600" u="none" cap="none" strike="noStrike">
                          <a:solidFill>
                            <a:srgbClr val="000000"/>
                          </a:solidFill>
                          <a:latin typeface="Arial"/>
                          <a:ea typeface="Arial"/>
                          <a:cs typeface="Arial"/>
                          <a:sym typeface="Arial"/>
                        </a:rPr>
                        <a:t>Neurotransmitter/</a:t>
                      </a:r>
                      <a:endParaRPr/>
                    </a:p>
                    <a:p>
                      <a:pPr indent="0" lvl="0" marL="0" marR="0" rtl="0" algn="ctr">
                        <a:spcBef>
                          <a:spcPts val="0"/>
                        </a:spcBef>
                        <a:spcAft>
                          <a:spcPts val="0"/>
                        </a:spcAft>
                        <a:buNone/>
                      </a:pPr>
                      <a:r>
                        <a:rPr b="1" lang="en-US" sz="1600" u="none" cap="none" strike="noStrike">
                          <a:solidFill>
                            <a:srgbClr val="000000"/>
                          </a:solidFill>
                          <a:latin typeface="Arial"/>
                          <a:ea typeface="Arial"/>
                          <a:cs typeface="Arial"/>
                          <a:sym typeface="Arial"/>
                        </a:rPr>
                        <a:t>Neuromodulator </a:t>
                      </a:r>
                      <a:endParaRPr b="1" sz="1600" u="none" cap="none" strike="noStrike">
                        <a:solidFill>
                          <a:srgbClr val="000000"/>
                        </a:solidFill>
                        <a:latin typeface="Arial"/>
                        <a:ea typeface="Arial"/>
                        <a:cs typeface="Arial"/>
                        <a:sym typeface="Arial"/>
                      </a:endParaRPr>
                    </a:p>
                  </a:txBody>
                  <a:tcPr marT="45725" marB="45725" marR="91450" marL="914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noAutofit/>
                    </a:bodyPr>
                    <a:lstStyle/>
                    <a:p>
                      <a:pPr indent="0" lvl="0" marL="0" marR="0" rtl="0" algn="ctr">
                        <a:lnSpc>
                          <a:spcPct val="100000"/>
                        </a:lnSpc>
                        <a:spcBef>
                          <a:spcPts val="0"/>
                        </a:spcBef>
                        <a:spcAft>
                          <a:spcPts val="0"/>
                        </a:spcAft>
                        <a:buClr>
                          <a:srgbClr val="000000"/>
                        </a:buClr>
                        <a:buSzPts val="1600"/>
                        <a:buFont typeface="Arial"/>
                        <a:buNone/>
                      </a:pPr>
                      <a:r>
                        <a:rPr b="1" lang="en-US" sz="1600" u="none" cap="none" strike="noStrike">
                          <a:solidFill>
                            <a:srgbClr val="000000"/>
                          </a:solidFill>
                          <a:latin typeface="Arial"/>
                          <a:ea typeface="Arial"/>
                          <a:cs typeface="Arial"/>
                          <a:sym typeface="Arial"/>
                        </a:rPr>
                        <a:t>Functions</a:t>
                      </a:r>
                      <a:endParaRPr/>
                    </a:p>
                    <a:p>
                      <a:pPr indent="0" lvl="0" marL="0" marR="0" rtl="0" algn="ctr">
                        <a:spcBef>
                          <a:spcPts val="0"/>
                        </a:spcBef>
                        <a:spcAft>
                          <a:spcPts val="0"/>
                        </a:spcAft>
                        <a:buNone/>
                      </a:pPr>
                      <a:r>
                        <a:t/>
                      </a:r>
                      <a:endParaRPr b="1" sz="1600" u="none" cap="none" strike="noStrike">
                        <a:solidFill>
                          <a:srgbClr val="000000"/>
                        </a:solidFill>
                        <a:latin typeface="Arial"/>
                        <a:ea typeface="Arial"/>
                        <a:cs typeface="Arial"/>
                        <a:sym typeface="Arial"/>
                      </a:endParaRPr>
                    </a:p>
                  </a:txBody>
                  <a:tcPr marT="45725" marB="45725" marR="91450" marL="914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noAutofit/>
                    </a:bodyPr>
                    <a:lstStyle/>
                    <a:p>
                      <a:pPr indent="0" lvl="0" marL="0" marR="0" rtl="0" algn="ctr">
                        <a:spcBef>
                          <a:spcPts val="0"/>
                        </a:spcBef>
                        <a:spcAft>
                          <a:spcPts val="0"/>
                        </a:spcAft>
                        <a:buNone/>
                      </a:pPr>
                      <a:r>
                        <a:rPr b="1" lang="en-US" sz="1600" u="none" cap="none" strike="noStrike">
                          <a:solidFill>
                            <a:srgbClr val="000000"/>
                          </a:solidFill>
                          <a:latin typeface="Arial"/>
                          <a:ea typeface="Arial"/>
                          <a:cs typeface="Arial"/>
                          <a:sym typeface="Arial"/>
                        </a:rPr>
                        <a:t>Related Diseases and Clinical Conditions </a:t>
                      </a:r>
                      <a:endParaRPr b="1" sz="1600" u="none" cap="none" strike="noStrike">
                        <a:solidFill>
                          <a:srgbClr val="000000"/>
                        </a:solidFill>
                        <a:latin typeface="Arial"/>
                        <a:ea typeface="Arial"/>
                        <a:cs typeface="Arial"/>
                        <a:sym typeface="Arial"/>
                      </a:endParaRPr>
                    </a:p>
                  </a:txBody>
                  <a:tcPr marT="45725" marB="45725" marR="91450" marL="914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46750">
                <a:tc>
                  <a:txBody>
                    <a:bodyPr>
                      <a:noAutofit/>
                    </a:bodyPr>
                    <a:lstStyle/>
                    <a:p>
                      <a:pPr indent="0" lvl="0" marL="0" marR="0" rtl="0" algn="l">
                        <a:spcBef>
                          <a:spcPts val="0"/>
                        </a:spcBef>
                        <a:spcAft>
                          <a:spcPts val="0"/>
                        </a:spcAft>
                        <a:buNone/>
                      </a:pPr>
                      <a:r>
                        <a:rPr lang="en-US" sz="1600" u="none" cap="none" strike="noStrike">
                          <a:solidFill>
                            <a:srgbClr val="000000"/>
                          </a:solidFill>
                          <a:latin typeface="Arial"/>
                          <a:ea typeface="Arial"/>
                          <a:cs typeface="Arial"/>
                          <a:sym typeface="Arial"/>
                        </a:rPr>
                        <a:t>Acetylcholine</a:t>
                      </a:r>
                      <a:endParaRPr sz="1600">
                        <a:solidFill>
                          <a:srgbClr val="000000"/>
                        </a:solidFill>
                        <a:latin typeface="Arial"/>
                        <a:ea typeface="Arial"/>
                        <a:cs typeface="Arial"/>
                        <a:sym typeface="Arial"/>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600">
                          <a:solidFill>
                            <a:srgbClr val="000000"/>
                          </a:solidFill>
                          <a:latin typeface="Arial"/>
                          <a:ea typeface="Arial"/>
                          <a:cs typeface="Arial"/>
                          <a:sym typeface="Arial"/>
                        </a:rPr>
                        <a:t>Excites skeletal muscles; inhibits heart action; memory</a:t>
                      </a:r>
                      <a:endParaRPr sz="1600">
                        <a:solidFill>
                          <a:srgbClr val="000000"/>
                        </a:solidFill>
                        <a:latin typeface="Arial"/>
                        <a:ea typeface="Arial"/>
                        <a:cs typeface="Arial"/>
                        <a:sym typeface="Arial"/>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600">
                          <a:solidFill>
                            <a:srgbClr val="000000"/>
                          </a:solidFill>
                          <a:latin typeface="Arial"/>
                          <a:ea typeface="Arial"/>
                          <a:cs typeface="Arial"/>
                          <a:sym typeface="Arial"/>
                        </a:rPr>
                        <a:t>Alzheimer's disease</a:t>
                      </a:r>
                      <a:endParaRPr sz="1600">
                        <a:solidFill>
                          <a:srgbClr val="000000"/>
                        </a:solidFill>
                        <a:latin typeface="Arial"/>
                        <a:ea typeface="Arial"/>
                        <a:cs typeface="Arial"/>
                        <a:sym typeface="Arial"/>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46750">
                <a:tc>
                  <a:txBody>
                    <a:bodyPr>
                      <a:noAutofit/>
                    </a:bodyPr>
                    <a:lstStyle/>
                    <a:p>
                      <a:pPr indent="0" lvl="0" marL="0" marR="0" rtl="0" algn="l">
                        <a:spcBef>
                          <a:spcPts val="0"/>
                        </a:spcBef>
                        <a:spcAft>
                          <a:spcPts val="0"/>
                        </a:spcAft>
                        <a:buNone/>
                      </a:pPr>
                      <a:r>
                        <a:rPr lang="en-US" sz="1600">
                          <a:solidFill>
                            <a:srgbClr val="000000"/>
                          </a:solidFill>
                          <a:latin typeface="Arial"/>
                          <a:ea typeface="Arial"/>
                          <a:cs typeface="Arial"/>
                          <a:sym typeface="Arial"/>
                        </a:rPr>
                        <a:t>Dopamine</a:t>
                      </a:r>
                      <a:endParaRPr sz="1600">
                        <a:solidFill>
                          <a:srgbClr val="000000"/>
                        </a:solidFill>
                        <a:latin typeface="Arial"/>
                        <a:ea typeface="Arial"/>
                        <a:cs typeface="Arial"/>
                        <a:sym typeface="Arial"/>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600">
                          <a:solidFill>
                            <a:srgbClr val="000000"/>
                          </a:solidFill>
                          <a:latin typeface="Arial"/>
                          <a:ea typeface="Arial"/>
                          <a:cs typeface="Arial"/>
                          <a:sym typeface="Arial"/>
                        </a:rPr>
                        <a:t>Movement; learning; attention; motivation and reward; social interaction</a:t>
                      </a:r>
                      <a:endParaRPr sz="1600">
                        <a:solidFill>
                          <a:srgbClr val="000000"/>
                        </a:solidFill>
                        <a:latin typeface="Arial"/>
                        <a:ea typeface="Arial"/>
                        <a:cs typeface="Arial"/>
                        <a:sym typeface="Arial"/>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600">
                          <a:solidFill>
                            <a:srgbClr val="000000"/>
                          </a:solidFill>
                          <a:latin typeface="Arial"/>
                          <a:ea typeface="Arial"/>
                          <a:cs typeface="Arial"/>
                          <a:sym typeface="Arial"/>
                        </a:rPr>
                        <a:t>Parkinson's disease; schizophrenia; substance abuse</a:t>
                      </a:r>
                      <a:endParaRPr sz="1600">
                        <a:solidFill>
                          <a:srgbClr val="000000"/>
                        </a:solidFill>
                        <a:latin typeface="Arial"/>
                        <a:ea typeface="Arial"/>
                        <a:cs typeface="Arial"/>
                        <a:sym typeface="Arial"/>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46750">
                <a:tc>
                  <a:txBody>
                    <a:bodyPr>
                      <a:noAutofit/>
                    </a:bodyPr>
                    <a:lstStyle/>
                    <a:p>
                      <a:pPr indent="0" lvl="0" marL="0" marR="0" rtl="0" algn="l">
                        <a:spcBef>
                          <a:spcPts val="0"/>
                        </a:spcBef>
                        <a:spcAft>
                          <a:spcPts val="0"/>
                        </a:spcAft>
                        <a:buNone/>
                      </a:pPr>
                      <a:r>
                        <a:rPr lang="en-US" sz="1600">
                          <a:solidFill>
                            <a:srgbClr val="000000"/>
                          </a:solidFill>
                          <a:latin typeface="Arial"/>
                          <a:ea typeface="Arial"/>
                          <a:cs typeface="Arial"/>
                          <a:sym typeface="Arial"/>
                        </a:rPr>
                        <a:t>Serotonin</a:t>
                      </a:r>
                      <a:endParaRPr sz="1600">
                        <a:solidFill>
                          <a:srgbClr val="000000"/>
                        </a:solidFill>
                        <a:latin typeface="Arial"/>
                        <a:ea typeface="Arial"/>
                        <a:cs typeface="Arial"/>
                        <a:sym typeface="Arial"/>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600">
                          <a:solidFill>
                            <a:srgbClr val="000000"/>
                          </a:solidFill>
                          <a:latin typeface="Arial"/>
                          <a:ea typeface="Arial"/>
                          <a:cs typeface="Arial"/>
                          <a:sym typeface="Arial"/>
                        </a:rPr>
                        <a:t>Sleep; arousal; mood; eating; pain perception</a:t>
                      </a:r>
                      <a:endParaRPr sz="1600">
                        <a:solidFill>
                          <a:srgbClr val="000000"/>
                        </a:solidFill>
                        <a:latin typeface="Arial"/>
                        <a:ea typeface="Arial"/>
                        <a:cs typeface="Arial"/>
                        <a:sym typeface="Arial"/>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600">
                          <a:solidFill>
                            <a:srgbClr val="000000"/>
                          </a:solidFill>
                          <a:latin typeface="Arial"/>
                          <a:ea typeface="Arial"/>
                          <a:cs typeface="Arial"/>
                          <a:sym typeface="Arial"/>
                        </a:rPr>
                        <a:t>Depression; obsessive compulsive disorder and other anxiety disorders; eating disorders; chronic pain</a:t>
                      </a:r>
                      <a:endParaRPr sz="1600">
                        <a:solidFill>
                          <a:srgbClr val="000000"/>
                        </a:solidFill>
                        <a:latin typeface="Arial"/>
                        <a:ea typeface="Arial"/>
                        <a:cs typeface="Arial"/>
                        <a:sym typeface="Arial"/>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200750">
                <a:tc>
                  <a:txBody>
                    <a:bodyPr>
                      <a:noAutofit/>
                    </a:bodyPr>
                    <a:lstStyle/>
                    <a:p>
                      <a:pPr indent="0" lvl="0" marL="0" marR="0" rtl="0" algn="l">
                        <a:spcBef>
                          <a:spcPts val="0"/>
                        </a:spcBef>
                        <a:spcAft>
                          <a:spcPts val="0"/>
                        </a:spcAft>
                        <a:buNone/>
                      </a:pPr>
                      <a:r>
                        <a:rPr lang="en-US" sz="1600">
                          <a:solidFill>
                            <a:srgbClr val="000000"/>
                          </a:solidFill>
                          <a:latin typeface="Arial"/>
                          <a:ea typeface="Arial"/>
                          <a:cs typeface="Arial"/>
                          <a:sym typeface="Arial"/>
                        </a:rPr>
                        <a:t>Norepinephrine</a:t>
                      </a:r>
                      <a:endParaRPr sz="1600">
                        <a:solidFill>
                          <a:srgbClr val="000000"/>
                        </a:solidFill>
                        <a:latin typeface="Arial"/>
                        <a:ea typeface="Arial"/>
                        <a:cs typeface="Arial"/>
                        <a:sym typeface="Arial"/>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600">
                          <a:solidFill>
                            <a:srgbClr val="000000"/>
                          </a:solidFill>
                          <a:latin typeface="Arial"/>
                          <a:ea typeface="Arial"/>
                          <a:cs typeface="Arial"/>
                          <a:sym typeface="Arial"/>
                        </a:rPr>
                        <a:t>Sleep; arousal; mood</a:t>
                      </a:r>
                      <a:endParaRPr sz="1600">
                        <a:solidFill>
                          <a:srgbClr val="000000"/>
                        </a:solidFill>
                        <a:latin typeface="Arial"/>
                        <a:ea typeface="Arial"/>
                        <a:cs typeface="Arial"/>
                        <a:sym typeface="Arial"/>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600">
                          <a:solidFill>
                            <a:srgbClr val="000000"/>
                          </a:solidFill>
                          <a:latin typeface="Arial"/>
                          <a:ea typeface="Arial"/>
                          <a:cs typeface="Arial"/>
                          <a:sym typeface="Arial"/>
                        </a:rPr>
                        <a:t>Depression and other mood disorders</a:t>
                      </a:r>
                      <a:endParaRPr sz="1600">
                        <a:solidFill>
                          <a:srgbClr val="000000"/>
                        </a:solidFill>
                        <a:latin typeface="Arial"/>
                        <a:ea typeface="Arial"/>
                        <a:cs typeface="Arial"/>
                        <a:sym typeface="Arial"/>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46750">
                <a:tc>
                  <a:txBody>
                    <a:bodyPr>
                      <a:noAutofit/>
                    </a:bodyPr>
                    <a:lstStyle/>
                    <a:p>
                      <a:pPr indent="0" lvl="0" marL="0" marR="0" rtl="0" algn="l">
                        <a:spcBef>
                          <a:spcPts val="0"/>
                        </a:spcBef>
                        <a:spcAft>
                          <a:spcPts val="0"/>
                        </a:spcAft>
                        <a:buNone/>
                      </a:pPr>
                      <a:r>
                        <a:rPr lang="en-US" sz="1600">
                          <a:solidFill>
                            <a:srgbClr val="000000"/>
                          </a:solidFill>
                          <a:latin typeface="Arial"/>
                          <a:ea typeface="Arial"/>
                          <a:cs typeface="Arial"/>
                          <a:sym typeface="Arial"/>
                        </a:rPr>
                        <a:t>GABA</a:t>
                      </a:r>
                      <a:endParaRPr sz="1600">
                        <a:solidFill>
                          <a:srgbClr val="000000"/>
                        </a:solidFill>
                        <a:latin typeface="Arial"/>
                        <a:ea typeface="Arial"/>
                        <a:cs typeface="Arial"/>
                        <a:sym typeface="Arial"/>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600">
                          <a:solidFill>
                            <a:srgbClr val="000000"/>
                          </a:solidFill>
                          <a:latin typeface="Arial"/>
                          <a:ea typeface="Arial"/>
                          <a:cs typeface="Arial"/>
                          <a:sym typeface="Arial"/>
                        </a:rPr>
                        <a:t>Chief inhibitor; regulates arousal; may play a role in pain perception</a:t>
                      </a:r>
                      <a:endParaRPr sz="1600">
                        <a:solidFill>
                          <a:srgbClr val="000000"/>
                        </a:solidFill>
                        <a:latin typeface="Arial"/>
                        <a:ea typeface="Arial"/>
                        <a:cs typeface="Arial"/>
                        <a:sym typeface="Arial"/>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600">
                          <a:solidFill>
                            <a:srgbClr val="000000"/>
                          </a:solidFill>
                          <a:latin typeface="Arial"/>
                          <a:ea typeface="Arial"/>
                          <a:cs typeface="Arial"/>
                          <a:sym typeface="Arial"/>
                        </a:rPr>
                        <a:t>Some anxiety disorders; some seizure disorders; perhaps some chronic pain conditions</a:t>
                      </a:r>
                      <a:endParaRPr sz="1600">
                        <a:solidFill>
                          <a:srgbClr val="000000"/>
                        </a:solidFill>
                        <a:latin typeface="Arial"/>
                        <a:ea typeface="Arial"/>
                        <a:cs typeface="Arial"/>
                        <a:sym typeface="Arial"/>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46750">
                <a:tc>
                  <a:txBody>
                    <a:bodyPr>
                      <a:noAutofit/>
                    </a:bodyPr>
                    <a:lstStyle/>
                    <a:p>
                      <a:pPr indent="0" lvl="0" marL="0" marR="0" rtl="0" algn="l">
                        <a:spcBef>
                          <a:spcPts val="0"/>
                        </a:spcBef>
                        <a:spcAft>
                          <a:spcPts val="0"/>
                        </a:spcAft>
                        <a:buNone/>
                      </a:pPr>
                      <a:r>
                        <a:rPr lang="en-US" sz="1600">
                          <a:solidFill>
                            <a:srgbClr val="000000"/>
                          </a:solidFill>
                          <a:latin typeface="Arial"/>
                          <a:ea typeface="Arial"/>
                          <a:cs typeface="Arial"/>
                          <a:sym typeface="Arial"/>
                        </a:rPr>
                        <a:t>Glutamate</a:t>
                      </a:r>
                      <a:endParaRPr sz="1600">
                        <a:solidFill>
                          <a:srgbClr val="000000"/>
                        </a:solidFill>
                        <a:latin typeface="Arial"/>
                        <a:ea typeface="Arial"/>
                        <a:cs typeface="Arial"/>
                        <a:sym typeface="Arial"/>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600">
                          <a:solidFill>
                            <a:srgbClr val="000000"/>
                          </a:solidFill>
                          <a:latin typeface="Arial"/>
                          <a:ea typeface="Arial"/>
                          <a:cs typeface="Arial"/>
                          <a:sym typeface="Arial"/>
                        </a:rPr>
                        <a:t>Chief excitatory neurotransmitter; many diverse functions</a:t>
                      </a:r>
                      <a:endParaRPr sz="1600">
                        <a:solidFill>
                          <a:srgbClr val="000000"/>
                        </a:solidFill>
                        <a:latin typeface="Arial"/>
                        <a:ea typeface="Arial"/>
                        <a:cs typeface="Arial"/>
                        <a:sym typeface="Arial"/>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600">
                          <a:solidFill>
                            <a:srgbClr val="000000"/>
                          </a:solidFill>
                          <a:latin typeface="Arial"/>
                          <a:ea typeface="Arial"/>
                          <a:cs typeface="Arial"/>
                          <a:sym typeface="Arial"/>
                        </a:rPr>
                        <a:t>Neural death following head injuries</a:t>
                      </a:r>
                      <a:endParaRPr sz="1600">
                        <a:solidFill>
                          <a:srgbClr val="000000"/>
                        </a:solidFill>
                        <a:latin typeface="Arial"/>
                        <a:ea typeface="Arial"/>
                        <a:cs typeface="Arial"/>
                        <a:sym typeface="Arial"/>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92750">
                <a:tc>
                  <a:txBody>
                    <a:bodyPr>
                      <a:noAutofit/>
                    </a:bodyPr>
                    <a:lstStyle/>
                    <a:p>
                      <a:pPr indent="0" lvl="0" marL="0" marR="0" rtl="0" algn="l">
                        <a:spcBef>
                          <a:spcPts val="0"/>
                        </a:spcBef>
                        <a:spcAft>
                          <a:spcPts val="0"/>
                        </a:spcAft>
                        <a:buNone/>
                      </a:pPr>
                      <a:r>
                        <a:rPr lang="en-US" sz="1600">
                          <a:solidFill>
                            <a:srgbClr val="000000"/>
                          </a:solidFill>
                          <a:latin typeface="Arial"/>
                          <a:ea typeface="Arial"/>
                          <a:cs typeface="Arial"/>
                          <a:sym typeface="Arial"/>
                        </a:rPr>
                        <a:t>Endorphins (typically neuromodulators)</a:t>
                      </a:r>
                      <a:endParaRPr sz="1600">
                        <a:solidFill>
                          <a:srgbClr val="000000"/>
                        </a:solidFill>
                        <a:latin typeface="Arial"/>
                        <a:ea typeface="Arial"/>
                        <a:cs typeface="Arial"/>
                        <a:sym typeface="Arial"/>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600">
                          <a:solidFill>
                            <a:srgbClr val="000000"/>
                          </a:solidFill>
                          <a:latin typeface="Arial"/>
                          <a:ea typeface="Arial"/>
                          <a:cs typeface="Arial"/>
                          <a:sym typeface="Arial"/>
                        </a:rPr>
                        <a:t>Suppression of pain; eating; cardiovascular functioning</a:t>
                      </a:r>
                      <a:endParaRPr sz="1600">
                        <a:solidFill>
                          <a:srgbClr val="000000"/>
                        </a:solidFill>
                        <a:latin typeface="Arial"/>
                        <a:ea typeface="Arial"/>
                        <a:cs typeface="Arial"/>
                        <a:sym typeface="Arial"/>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600">
                          <a:solidFill>
                            <a:srgbClr val="000000"/>
                          </a:solidFill>
                          <a:latin typeface="Arial"/>
                          <a:ea typeface="Arial"/>
                          <a:cs typeface="Arial"/>
                          <a:sym typeface="Arial"/>
                        </a:rPr>
                        <a:t>Depression</a:t>
                      </a:r>
                      <a:endParaRPr sz="1600">
                        <a:solidFill>
                          <a:srgbClr val="000000"/>
                        </a:solidFill>
                        <a:latin typeface="Arial"/>
                        <a:ea typeface="Arial"/>
                        <a:cs typeface="Arial"/>
                        <a:sym typeface="Arial"/>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27"/>
          <p:cNvSpPr txBox="1"/>
          <p:nvPr>
            <p:ph type="title"/>
          </p:nvPr>
        </p:nvSpPr>
        <p:spPr>
          <a:xfrm>
            <a:off x="312420" y="105839"/>
            <a:ext cx="11567160" cy="1190676"/>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0" i="0" lang="en-US" sz="3600" u="none" cap="none" strike="noStrike">
                <a:solidFill>
                  <a:srgbClr val="000000"/>
                </a:solidFill>
                <a:latin typeface="Arial"/>
                <a:ea typeface="Arial"/>
                <a:cs typeface="Arial"/>
                <a:sym typeface="Arial"/>
              </a:rPr>
              <a:t>Sensing and Reacting: The Peripheral </a:t>
            </a:r>
            <a:br>
              <a:rPr b="0" i="0" lang="en-US" sz="3600" u="none" cap="none" strike="noStrike">
                <a:solidFill>
                  <a:srgbClr val="000000"/>
                </a:solidFill>
                <a:latin typeface="Arial"/>
                <a:ea typeface="Arial"/>
                <a:cs typeface="Arial"/>
                <a:sym typeface="Arial"/>
              </a:rPr>
            </a:br>
            <a:r>
              <a:rPr b="0" i="0" lang="en-US" sz="3600" u="none" cap="none" strike="noStrike">
                <a:solidFill>
                  <a:srgbClr val="000000"/>
                </a:solidFill>
                <a:latin typeface="Arial"/>
                <a:ea typeface="Arial"/>
                <a:cs typeface="Arial"/>
                <a:sym typeface="Arial"/>
              </a:rPr>
              <a:t>Nervous System</a:t>
            </a:r>
            <a:endParaRPr/>
          </a:p>
        </p:txBody>
      </p:sp>
      <p:pic>
        <p:nvPicPr>
          <p:cNvPr descr="A photo shows a man in a blue T-shirt reaching for a peach in a garden, showing the involvement of sensory, interneurons, and motor pathways used to complete this action.&#10;The photo shows the visual sensory information traveling to the eye with sensory pathways carrying the visual information to the brain, interneurons processing the information within the brain, and motor pathways carrying the information away from the brain." id="187" name="Google Shape;187;p27"/>
          <p:cNvPicPr preferRelativeResize="0"/>
          <p:nvPr>
            <p:ph idx="2" type="pic"/>
          </p:nvPr>
        </p:nvPicPr>
        <p:blipFill rotWithShape="1">
          <a:blip r:embed="rId3">
            <a:alphaModFix/>
          </a:blip>
          <a:srcRect b="0" l="0" r="0" t="0"/>
          <a:stretch/>
        </p:blipFill>
        <p:spPr>
          <a:xfrm>
            <a:off x="2867760" y="1445774"/>
            <a:ext cx="6432381" cy="4033334"/>
          </a:xfrm>
          <a:prstGeom prst="rect">
            <a:avLst/>
          </a:prstGeom>
          <a:noFill/>
          <a:ln>
            <a:noFill/>
          </a:ln>
        </p:spPr>
      </p:pic>
      <p:sp>
        <p:nvSpPr>
          <p:cNvPr id="188" name="Google Shape;188;p27"/>
          <p:cNvSpPr txBox="1"/>
          <p:nvPr>
            <p:ph idx="1" type="body"/>
          </p:nvPr>
        </p:nvSpPr>
        <p:spPr>
          <a:xfrm>
            <a:off x="709549" y="5742055"/>
            <a:ext cx="10774363" cy="402837"/>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rgbClr val="000000"/>
              </a:buClr>
              <a:buSzPts val="2600"/>
              <a:buFont typeface="Arial"/>
              <a:buNone/>
            </a:pPr>
            <a:r>
              <a:rPr b="0" i="0" lang="en-US" sz="2600" u="none" cap="none" strike="noStrike">
                <a:solidFill>
                  <a:srgbClr val="000000"/>
                </a:solidFill>
                <a:latin typeface="Arial"/>
                <a:ea typeface="Arial"/>
                <a:cs typeface="Arial"/>
                <a:sym typeface="Arial"/>
              </a:rPr>
              <a:t>Sensory and Motor Pathways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28"/>
          <p:cNvSpPr txBox="1"/>
          <p:nvPr>
            <p:ph type="title"/>
          </p:nvPr>
        </p:nvSpPr>
        <p:spPr>
          <a:xfrm>
            <a:off x="838200" y="365125"/>
            <a:ext cx="10515600" cy="672105"/>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0" i="0" lang="en-US" sz="3600" u="none" cap="none" strike="noStrike">
                <a:solidFill>
                  <a:srgbClr val="000000"/>
                </a:solidFill>
                <a:latin typeface="Arial"/>
                <a:ea typeface="Arial"/>
                <a:cs typeface="Arial"/>
                <a:sym typeface="Arial"/>
              </a:rPr>
              <a:t>Your Central Processing Unit</a:t>
            </a:r>
            <a:endParaRPr/>
          </a:p>
        </p:txBody>
      </p:sp>
      <p:pic>
        <p:nvPicPr>
          <p:cNvPr descr="Photo shows a side view of a man with an inside view of brain and its regions including the hindbrain, midbrain, and forebrain." id="195" name="Google Shape;195;p28"/>
          <p:cNvPicPr preferRelativeResize="0"/>
          <p:nvPr>
            <p:ph idx="2" type="pic"/>
          </p:nvPr>
        </p:nvPicPr>
        <p:blipFill rotWithShape="1">
          <a:blip r:embed="rId3">
            <a:alphaModFix/>
          </a:blip>
          <a:srcRect b="0" l="0" r="0" t="0"/>
          <a:stretch/>
        </p:blipFill>
        <p:spPr>
          <a:xfrm>
            <a:off x="4618620" y="1432261"/>
            <a:ext cx="2916695" cy="4197359"/>
          </a:xfrm>
          <a:prstGeom prst="rect">
            <a:avLst/>
          </a:prstGeom>
          <a:noFill/>
          <a:ln>
            <a:noFill/>
          </a:ln>
        </p:spPr>
      </p:pic>
      <p:sp>
        <p:nvSpPr>
          <p:cNvPr id="196" name="Google Shape;196;p28"/>
          <p:cNvSpPr txBox="1"/>
          <p:nvPr>
            <p:ph idx="1" type="body"/>
          </p:nvPr>
        </p:nvSpPr>
        <p:spPr>
          <a:xfrm>
            <a:off x="691896" y="5777476"/>
            <a:ext cx="10774363" cy="443121"/>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rgbClr val="000000"/>
              </a:buClr>
              <a:buSzPts val="2400"/>
              <a:buFont typeface="Arial"/>
              <a:buNone/>
            </a:pPr>
            <a:r>
              <a:rPr b="0" i="0" lang="en-US" sz="2400" u="none" cap="none" strike="noStrike">
                <a:solidFill>
                  <a:srgbClr val="000000"/>
                </a:solidFill>
                <a:latin typeface="Arial"/>
                <a:ea typeface="Arial"/>
                <a:cs typeface="Arial"/>
                <a:sym typeface="Arial"/>
              </a:rPr>
              <a:t>The Human Hindbrain, Midbrain, and Forebrain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29"/>
          <p:cNvSpPr txBox="1"/>
          <p:nvPr>
            <p:ph type="title"/>
          </p:nvPr>
        </p:nvSpPr>
        <p:spPr>
          <a:xfrm>
            <a:off x="838200" y="365125"/>
            <a:ext cx="10515600" cy="672105"/>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0" i="0" lang="en-US" sz="3600" u="none" cap="none" strike="noStrike">
                <a:solidFill>
                  <a:srgbClr val="000000"/>
                </a:solidFill>
                <a:latin typeface="Arial"/>
                <a:ea typeface="Arial"/>
                <a:cs typeface="Arial"/>
                <a:sym typeface="Arial"/>
              </a:rPr>
              <a:t>The Hindbrain and the Midbrain</a:t>
            </a:r>
            <a:endParaRPr/>
          </a:p>
        </p:txBody>
      </p:sp>
      <p:pic>
        <p:nvPicPr>
          <p:cNvPr descr="Photo shows a side view of a woman with an inside view of the different structures of brain including the cortex and subcortical structures.&#10;Photo shows a side view of a woman with an inside view of the different structures of brain including the cortex and subcortical structures." id="203" name="Google Shape;203;p29"/>
          <p:cNvPicPr preferRelativeResize="0"/>
          <p:nvPr>
            <p:ph idx="2" type="pic"/>
          </p:nvPr>
        </p:nvPicPr>
        <p:blipFill rotWithShape="1">
          <a:blip r:embed="rId3">
            <a:alphaModFix/>
          </a:blip>
          <a:srcRect b="0" l="0" r="0" t="0"/>
          <a:stretch/>
        </p:blipFill>
        <p:spPr>
          <a:xfrm>
            <a:off x="4220845" y="1280605"/>
            <a:ext cx="3718253" cy="4443617"/>
          </a:xfrm>
          <a:prstGeom prst="rect">
            <a:avLst/>
          </a:prstGeom>
          <a:noFill/>
          <a:ln>
            <a:noFill/>
          </a:ln>
        </p:spPr>
      </p:pic>
      <p:sp>
        <p:nvSpPr>
          <p:cNvPr id="204" name="Google Shape;204;p29"/>
          <p:cNvSpPr txBox="1"/>
          <p:nvPr>
            <p:ph idx="1" type="body"/>
          </p:nvPr>
        </p:nvSpPr>
        <p:spPr>
          <a:xfrm>
            <a:off x="710184" y="5851988"/>
            <a:ext cx="10774363" cy="402837"/>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rgbClr val="000000"/>
              </a:buClr>
              <a:buSzPts val="2400"/>
              <a:buFont typeface="Arial"/>
              <a:buNone/>
            </a:pPr>
            <a:r>
              <a:rPr b="0" i="0" lang="en-US" sz="2400" u="none" cap="none" strike="noStrike">
                <a:solidFill>
                  <a:srgbClr val="000000"/>
                </a:solidFill>
                <a:latin typeface="Arial"/>
                <a:ea typeface="Arial"/>
                <a:cs typeface="Arial"/>
                <a:sym typeface="Arial"/>
              </a:rPr>
              <a:t>The Brain and its Structures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30"/>
          <p:cNvSpPr txBox="1"/>
          <p:nvPr>
            <p:ph type="title"/>
          </p:nvPr>
        </p:nvSpPr>
        <p:spPr>
          <a:xfrm>
            <a:off x="838200" y="365125"/>
            <a:ext cx="10515600" cy="672105"/>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0" i="0" lang="en-US" sz="3600" u="none" cap="none" strike="noStrike">
                <a:solidFill>
                  <a:srgbClr val="000000"/>
                </a:solidFill>
                <a:latin typeface="Arial"/>
                <a:ea typeface="Arial"/>
                <a:cs typeface="Arial"/>
                <a:sym typeface="Arial"/>
              </a:rPr>
              <a:t>The Forebrain</a:t>
            </a:r>
            <a:endParaRPr/>
          </a:p>
        </p:txBody>
      </p:sp>
      <p:pic>
        <p:nvPicPr>
          <p:cNvPr descr="Illustration shows an inside view of brain showing the right and left cerebral hemispheres.&#10;The illustration shows the division of the brain into left and right hemispheres with these parts labeled: frontal lobes, parietal lobes, and occipital lobes. The temporal lobes are located on the sides of the brain and cannot be seen in this view. " id="211" name="Google Shape;211;p30"/>
          <p:cNvPicPr preferRelativeResize="0"/>
          <p:nvPr>
            <p:ph idx="2" type="pic"/>
          </p:nvPr>
        </p:nvPicPr>
        <p:blipFill rotWithShape="1">
          <a:blip r:embed="rId3">
            <a:alphaModFix/>
          </a:blip>
          <a:srcRect b="0" l="0" r="0" t="0"/>
          <a:stretch/>
        </p:blipFill>
        <p:spPr>
          <a:xfrm>
            <a:off x="999510" y="1546320"/>
            <a:ext cx="4852015" cy="3736539"/>
          </a:xfrm>
          <a:prstGeom prst="rect">
            <a:avLst/>
          </a:prstGeom>
          <a:noFill/>
          <a:ln>
            <a:noFill/>
          </a:ln>
        </p:spPr>
      </p:pic>
      <p:sp>
        <p:nvSpPr>
          <p:cNvPr id="212" name="Google Shape;212;p30"/>
          <p:cNvSpPr txBox="1"/>
          <p:nvPr>
            <p:ph idx="1" type="body"/>
          </p:nvPr>
        </p:nvSpPr>
        <p:spPr>
          <a:xfrm>
            <a:off x="581533" y="5502315"/>
            <a:ext cx="5306568" cy="462642"/>
          </a:xfrm>
          <a:prstGeom prst="rect">
            <a:avLst/>
          </a:prstGeom>
          <a:noFill/>
          <a:ln>
            <a:noFill/>
          </a:ln>
        </p:spPr>
        <p:txBody>
          <a:bodyPr anchorCtr="0" anchor="t" bIns="0" lIns="0" spcFirstLastPara="1" rIns="0" wrap="square" tIns="0">
            <a:noAutofit/>
          </a:bodyPr>
          <a:lstStyle/>
          <a:p>
            <a:pPr indent="0" lvl="0" marL="57150" marR="0" rtl="0" algn="ctr">
              <a:lnSpc>
                <a:spcPct val="90000"/>
              </a:lnSpc>
              <a:spcBef>
                <a:spcPts val="0"/>
              </a:spcBef>
              <a:spcAft>
                <a:spcPts val="0"/>
              </a:spcAft>
              <a:buClr>
                <a:srgbClr val="000000"/>
              </a:buClr>
              <a:buSzPts val="2400"/>
              <a:buFont typeface="Arial"/>
              <a:buNone/>
            </a:pPr>
            <a:r>
              <a:rPr b="0" i="0" lang="en-US" sz="2400" u="none" cap="none" strike="noStrike">
                <a:solidFill>
                  <a:srgbClr val="000000"/>
                </a:solidFill>
                <a:latin typeface="Arial"/>
                <a:ea typeface="Arial"/>
                <a:cs typeface="Arial"/>
                <a:sym typeface="Arial"/>
              </a:rPr>
              <a:t>The Cerebral Hemispheres</a:t>
            </a:r>
            <a:endParaRPr/>
          </a:p>
        </p:txBody>
      </p:sp>
      <p:pic>
        <p:nvPicPr>
          <p:cNvPr descr="Photo shows a side view of a man with glasses with an internal view of the amygdala and hippocampus." id="213" name="Google Shape;213;p30"/>
          <p:cNvPicPr preferRelativeResize="0"/>
          <p:nvPr>
            <p:ph idx="3" type="pic"/>
          </p:nvPr>
        </p:nvPicPr>
        <p:blipFill rotWithShape="1">
          <a:blip r:embed="rId4">
            <a:alphaModFix/>
          </a:blip>
          <a:srcRect b="0" l="0" r="0" t="0"/>
          <a:stretch/>
        </p:blipFill>
        <p:spPr>
          <a:xfrm>
            <a:off x="6857238" y="1229351"/>
            <a:ext cx="4120556" cy="4016932"/>
          </a:xfrm>
          <a:prstGeom prst="rect">
            <a:avLst/>
          </a:prstGeom>
          <a:noFill/>
          <a:ln>
            <a:noFill/>
          </a:ln>
        </p:spPr>
      </p:pic>
      <p:sp>
        <p:nvSpPr>
          <p:cNvPr id="214" name="Google Shape;214;p30"/>
          <p:cNvSpPr txBox="1"/>
          <p:nvPr>
            <p:ph idx="4" type="body"/>
          </p:nvPr>
        </p:nvSpPr>
        <p:spPr>
          <a:xfrm>
            <a:off x="6475595" y="5518027"/>
            <a:ext cx="4787727" cy="388930"/>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rgbClr val="000000"/>
              </a:buClr>
              <a:buSzPts val="2400"/>
              <a:buFont typeface="Arial"/>
              <a:buNone/>
            </a:pPr>
            <a:r>
              <a:rPr b="0" i="0" lang="en-US" sz="2400" u="none" cap="none" strike="noStrike">
                <a:solidFill>
                  <a:srgbClr val="000000"/>
                </a:solidFill>
                <a:latin typeface="Arial"/>
                <a:ea typeface="Arial"/>
                <a:cs typeface="Arial"/>
                <a:sym typeface="Arial"/>
              </a:rPr>
              <a:t>The Limbic System</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Google Shape;220;p31"/>
          <p:cNvSpPr txBox="1"/>
          <p:nvPr>
            <p:ph type="title"/>
          </p:nvPr>
        </p:nvSpPr>
        <p:spPr>
          <a:xfrm>
            <a:off x="838200" y="365125"/>
            <a:ext cx="10515600" cy="672105"/>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0" i="0" lang="en-US" sz="3600" u="none" cap="none" strike="noStrike">
                <a:solidFill>
                  <a:srgbClr val="000000"/>
                </a:solidFill>
                <a:latin typeface="Arial"/>
                <a:ea typeface="Arial"/>
                <a:cs typeface="Arial"/>
                <a:sym typeface="Arial"/>
              </a:rPr>
              <a:t>The Cortex</a:t>
            </a:r>
            <a:endParaRPr/>
          </a:p>
        </p:txBody>
      </p:sp>
      <p:pic>
        <p:nvPicPr>
          <p:cNvPr descr="Illustration shows two internal views of the human brain showing the lobes of the brain (left hemisphere) and primary motor-sensory areas of the cortex.&#10;The illustration shows two images. The first image shows the lobes of human brain with labeled frontal lobe, parietal lobes, occipital lobes, and temporal lobes with an arrow pointing towards the front of the brain. The second image shows the primary motor-sensory areas of the cortex labeled, Broca’s area, primary motor area, primary somatosensory area, primary visual area, Wernicke’s area, and primary auditory area." id="221" name="Google Shape;221;p31"/>
          <p:cNvPicPr preferRelativeResize="0"/>
          <p:nvPr>
            <p:ph idx="2" type="pic"/>
          </p:nvPr>
        </p:nvPicPr>
        <p:blipFill rotWithShape="1">
          <a:blip r:embed="rId3">
            <a:alphaModFix/>
          </a:blip>
          <a:srcRect b="0" l="0" r="0" t="0"/>
          <a:stretch/>
        </p:blipFill>
        <p:spPr>
          <a:xfrm>
            <a:off x="1806829" y="1573415"/>
            <a:ext cx="8558077" cy="3895022"/>
          </a:xfrm>
          <a:prstGeom prst="rect">
            <a:avLst/>
          </a:prstGeom>
          <a:noFill/>
          <a:ln>
            <a:noFill/>
          </a:ln>
        </p:spPr>
      </p:pic>
      <p:sp>
        <p:nvSpPr>
          <p:cNvPr id="222" name="Google Shape;222;p31"/>
          <p:cNvSpPr txBox="1"/>
          <p:nvPr>
            <p:ph idx="1" type="body"/>
          </p:nvPr>
        </p:nvSpPr>
        <p:spPr>
          <a:xfrm>
            <a:off x="707453" y="5656901"/>
            <a:ext cx="10774363" cy="402837"/>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rgbClr val="000000"/>
              </a:buClr>
              <a:buSzPts val="2400"/>
              <a:buFont typeface="Arial"/>
              <a:buNone/>
            </a:pPr>
            <a:r>
              <a:rPr b="0" i="0" lang="en-US" sz="2400" u="none" cap="none" strike="noStrike">
                <a:solidFill>
                  <a:srgbClr val="000000"/>
                </a:solidFill>
                <a:latin typeface="Arial"/>
                <a:ea typeface="Arial"/>
                <a:cs typeface="Arial"/>
                <a:sym typeface="Arial"/>
              </a:rPr>
              <a:t>The Human Brain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32"/>
          <p:cNvSpPr txBox="1"/>
          <p:nvPr>
            <p:ph type="title"/>
          </p:nvPr>
        </p:nvSpPr>
        <p:spPr>
          <a:xfrm>
            <a:off x="312420" y="105839"/>
            <a:ext cx="11567160" cy="1190676"/>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0" i="0" lang="en-US" sz="3600" u="none" cap="none" strike="noStrike">
                <a:solidFill>
                  <a:srgbClr val="000000"/>
                </a:solidFill>
                <a:latin typeface="Arial"/>
                <a:ea typeface="Arial"/>
                <a:cs typeface="Arial"/>
                <a:sym typeface="Arial"/>
              </a:rPr>
              <a:t>The Specialization of Function in the </a:t>
            </a:r>
            <a:br>
              <a:rPr b="0" i="0" lang="en-US" sz="3600" u="none" cap="none" strike="noStrike">
                <a:solidFill>
                  <a:srgbClr val="000000"/>
                </a:solidFill>
                <a:latin typeface="Arial"/>
                <a:ea typeface="Arial"/>
                <a:cs typeface="Arial"/>
                <a:sym typeface="Arial"/>
              </a:rPr>
            </a:br>
            <a:r>
              <a:rPr b="0" i="0" lang="en-US" sz="3600" u="none" cap="none" strike="noStrike">
                <a:solidFill>
                  <a:srgbClr val="000000"/>
                </a:solidFill>
                <a:latin typeface="Arial"/>
                <a:ea typeface="Arial"/>
                <a:cs typeface="Arial"/>
                <a:sym typeface="Arial"/>
              </a:rPr>
              <a:t>Lobes of the Cortex</a:t>
            </a:r>
            <a:endParaRPr/>
          </a:p>
        </p:txBody>
      </p:sp>
      <p:pic>
        <p:nvPicPr>
          <p:cNvPr descr="Illustration compares an internal view of a human brain and a domestic cat brain." id="229" name="Google Shape;229;p32"/>
          <p:cNvPicPr preferRelativeResize="0"/>
          <p:nvPr>
            <p:ph idx="2" type="pic"/>
          </p:nvPr>
        </p:nvPicPr>
        <p:blipFill rotWithShape="1">
          <a:blip r:embed="rId3">
            <a:alphaModFix/>
          </a:blip>
          <a:srcRect b="0" l="0" r="0" t="0"/>
          <a:stretch/>
        </p:blipFill>
        <p:spPr>
          <a:xfrm>
            <a:off x="1405128" y="1727002"/>
            <a:ext cx="4120556" cy="3571961"/>
          </a:xfrm>
          <a:prstGeom prst="rect">
            <a:avLst/>
          </a:prstGeom>
          <a:noFill/>
          <a:ln>
            <a:noFill/>
          </a:ln>
        </p:spPr>
      </p:pic>
      <p:pic>
        <p:nvPicPr>
          <p:cNvPr descr="Illustration compares an internal view of a human brain and a domestic cat brain." id="230" name="Google Shape;230;p32"/>
          <p:cNvPicPr preferRelativeResize="0"/>
          <p:nvPr>
            <p:ph idx="3" type="pic"/>
          </p:nvPr>
        </p:nvPicPr>
        <p:blipFill rotWithShape="1">
          <a:blip r:embed="rId4">
            <a:alphaModFix/>
          </a:blip>
          <a:srcRect b="0" l="0" r="0" t="0"/>
          <a:stretch/>
        </p:blipFill>
        <p:spPr>
          <a:xfrm>
            <a:off x="6546342" y="1708714"/>
            <a:ext cx="4120556" cy="3571961"/>
          </a:xfrm>
          <a:prstGeom prst="rect">
            <a:avLst/>
          </a:prstGeom>
          <a:noFill/>
          <a:ln>
            <a:noFill/>
          </a:ln>
        </p:spPr>
      </p:pic>
      <p:sp>
        <p:nvSpPr>
          <p:cNvPr id="231" name="Google Shape;231;p32"/>
          <p:cNvSpPr txBox="1"/>
          <p:nvPr>
            <p:ph idx="1" type="body"/>
          </p:nvPr>
        </p:nvSpPr>
        <p:spPr>
          <a:xfrm>
            <a:off x="710184" y="5791896"/>
            <a:ext cx="10774363" cy="487433"/>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rgbClr val="000000"/>
              </a:buClr>
              <a:buSzPts val="2400"/>
              <a:buFont typeface="Arial"/>
              <a:buNone/>
            </a:pPr>
            <a:r>
              <a:rPr b="0" i="0" lang="en-US" sz="2400" u="none" cap="none" strike="noStrike">
                <a:solidFill>
                  <a:srgbClr val="000000"/>
                </a:solidFill>
                <a:latin typeface="Arial"/>
                <a:ea typeface="Arial"/>
                <a:cs typeface="Arial"/>
                <a:sym typeface="Arial"/>
              </a:rPr>
              <a:t>Cortex of a Human Brain and a Cat Brain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Google Shape;237;p33"/>
          <p:cNvSpPr txBox="1"/>
          <p:nvPr>
            <p:ph type="title"/>
          </p:nvPr>
        </p:nvSpPr>
        <p:spPr>
          <a:xfrm>
            <a:off x="838200" y="365125"/>
            <a:ext cx="10515600" cy="672105"/>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0" i="0" lang="en-US" sz="3600" u="none" cap="none" strike="noStrike">
                <a:solidFill>
                  <a:srgbClr val="000000"/>
                </a:solidFill>
                <a:latin typeface="Arial"/>
                <a:ea typeface="Arial"/>
                <a:cs typeface="Arial"/>
                <a:sym typeface="Arial"/>
              </a:rPr>
              <a:t>Common Techniques for Studying the Brain </a:t>
            </a:r>
            <a:endParaRPr/>
          </a:p>
        </p:txBody>
      </p:sp>
      <p:pic>
        <p:nvPicPr>
          <p:cNvPr descr="Table 2.1 from the text describes techniques for studying the brain. Listed are Computerized Axial Tomography (CAT Scan), Magnetic Resonance Imaging (MRI), Positron Emission Tomomgraphy (PET Scan),  Functional MRI (fMRI), Electroencephalography (EEG), and Brain Stimulation." id="238" name="Google Shape;238;p33"/>
          <p:cNvPicPr preferRelativeResize="0"/>
          <p:nvPr>
            <p:ph idx="2" type="pic"/>
          </p:nvPr>
        </p:nvPicPr>
        <p:blipFill rotWithShape="1">
          <a:blip r:embed="rId3">
            <a:alphaModFix/>
          </a:blip>
          <a:srcRect b="0" l="0" r="0" t="0"/>
          <a:stretch/>
        </p:blipFill>
        <p:spPr>
          <a:xfrm>
            <a:off x="3727069" y="1455511"/>
            <a:ext cx="4711819" cy="471791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16"/>
          <p:cNvSpPr txBox="1"/>
          <p:nvPr>
            <p:ph type="title"/>
          </p:nvPr>
        </p:nvSpPr>
        <p:spPr>
          <a:xfrm>
            <a:off x="838200" y="365125"/>
            <a:ext cx="10515600" cy="672105"/>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0" i="0" lang="en-US" sz="3600" u="none" cap="none" strike="noStrike">
                <a:solidFill>
                  <a:srgbClr val="000000"/>
                </a:solidFill>
                <a:latin typeface="Arial"/>
                <a:ea typeface="Arial"/>
                <a:cs typeface="Arial"/>
                <a:sym typeface="Arial"/>
              </a:rPr>
              <a:t>Neuroscience</a:t>
            </a:r>
            <a:endParaRPr b="0" i="0" sz="3600" u="none" cap="none" strike="noStrike">
              <a:solidFill>
                <a:srgbClr val="000000"/>
              </a:solidFill>
              <a:latin typeface="Arial"/>
              <a:ea typeface="Arial"/>
              <a:cs typeface="Arial"/>
              <a:sym typeface="Arial"/>
            </a:endParaRPr>
          </a:p>
        </p:txBody>
      </p:sp>
      <p:sp>
        <p:nvSpPr>
          <p:cNvPr id="100" name="Google Shape;100;p16"/>
          <p:cNvSpPr txBox="1"/>
          <p:nvPr>
            <p:ph idx="1" type="body"/>
          </p:nvPr>
        </p:nvSpPr>
        <p:spPr>
          <a:xfrm>
            <a:off x="365759" y="1177747"/>
            <a:ext cx="7139703" cy="5076749"/>
          </a:xfrm>
          <a:prstGeom prst="rect">
            <a:avLst/>
          </a:prstGeom>
          <a:noFill/>
          <a:ln>
            <a:noFill/>
          </a:ln>
        </p:spPr>
        <p:txBody>
          <a:bodyPr anchorCtr="0" anchor="t" bIns="0" lIns="0" spcFirstLastPara="1" rIns="0" wrap="square" tIns="0">
            <a:noAutofit/>
          </a:bodyPr>
          <a:lstStyle/>
          <a:p>
            <a:pPr indent="-342900" lvl="0" marL="463550" marR="0" rtl="0" algn="l">
              <a:lnSpc>
                <a:spcPct val="100000"/>
              </a:lnSpc>
              <a:spcBef>
                <a:spcPts val="0"/>
              </a:spcBef>
              <a:spcAft>
                <a:spcPts val="0"/>
              </a:spcAft>
              <a:buClr>
                <a:srgbClr val="004A78"/>
              </a:buClr>
              <a:buSzPts val="2400"/>
              <a:buFont typeface="Arial"/>
              <a:buChar char="•"/>
            </a:pPr>
            <a:r>
              <a:rPr b="0" i="0" lang="en-US" sz="2400" u="none" cap="none" strike="noStrike">
                <a:solidFill>
                  <a:srgbClr val="000000"/>
                </a:solidFill>
                <a:latin typeface="Arial"/>
                <a:ea typeface="Arial"/>
                <a:cs typeface="Arial"/>
                <a:sym typeface="Arial"/>
              </a:rPr>
              <a:t>Billions of Neurons: Communication in the Brain</a:t>
            </a:r>
            <a:endParaRPr/>
          </a:p>
          <a:p>
            <a:pPr indent="0" lvl="0" marL="120650" marR="0" rtl="0" algn="l">
              <a:lnSpc>
                <a:spcPct val="100000"/>
              </a:lnSpc>
              <a:spcBef>
                <a:spcPts val="1000"/>
              </a:spcBef>
              <a:spcAft>
                <a:spcPts val="0"/>
              </a:spcAft>
              <a:buClr>
                <a:srgbClr val="004A78"/>
              </a:buClr>
              <a:buSzPts val="2400"/>
              <a:buFont typeface="Arial"/>
              <a:buNone/>
            </a:pPr>
            <a:r>
              <a:rPr b="1" i="0" lang="en-US" sz="2400" u="none" cap="none" strike="noStrike">
                <a:solidFill>
                  <a:srgbClr val="000000"/>
                </a:solidFill>
                <a:latin typeface="Arial"/>
                <a:ea typeface="Arial"/>
                <a:cs typeface="Arial"/>
                <a:sym typeface="Arial"/>
              </a:rPr>
              <a:t>Psychology Applies to Your World: Can Exposure to Wi-Fi Hotspots Affect the Brain?</a:t>
            </a:r>
            <a:endParaRPr/>
          </a:p>
          <a:p>
            <a:pPr indent="-342900" lvl="0" marL="463550" marR="0" rtl="0" algn="l">
              <a:lnSpc>
                <a:spcPct val="100000"/>
              </a:lnSpc>
              <a:spcBef>
                <a:spcPts val="1000"/>
              </a:spcBef>
              <a:spcAft>
                <a:spcPts val="0"/>
              </a:spcAft>
              <a:buClr>
                <a:srgbClr val="004A78"/>
              </a:buClr>
              <a:buSzPts val="2400"/>
              <a:buFont typeface="Arial"/>
              <a:buChar char="•"/>
            </a:pPr>
            <a:r>
              <a:rPr b="0" i="0" lang="en-US" sz="2400" u="none" cap="none" strike="noStrike">
                <a:solidFill>
                  <a:srgbClr val="000000"/>
                </a:solidFill>
                <a:latin typeface="Arial"/>
                <a:ea typeface="Arial"/>
                <a:cs typeface="Arial"/>
                <a:sym typeface="Arial"/>
              </a:rPr>
              <a:t>Neurotransmitters and Neuromodulators: Chemical Messengers in the Brain</a:t>
            </a:r>
            <a:endParaRPr/>
          </a:p>
          <a:p>
            <a:pPr indent="-342900" lvl="0" marL="463550" marR="0" rtl="0" algn="l">
              <a:lnSpc>
                <a:spcPct val="100000"/>
              </a:lnSpc>
              <a:spcBef>
                <a:spcPts val="1000"/>
              </a:spcBef>
              <a:spcAft>
                <a:spcPts val="0"/>
              </a:spcAft>
              <a:buClr>
                <a:srgbClr val="004A78"/>
              </a:buClr>
              <a:buSzPts val="2400"/>
              <a:buFont typeface="Arial"/>
              <a:buChar char="•"/>
            </a:pPr>
            <a:r>
              <a:rPr b="0" i="0" lang="en-US" sz="2400" u="none" cap="none" strike="noStrike">
                <a:solidFill>
                  <a:srgbClr val="000000"/>
                </a:solidFill>
                <a:latin typeface="Arial"/>
                <a:ea typeface="Arial"/>
                <a:cs typeface="Arial"/>
                <a:sym typeface="Arial"/>
              </a:rPr>
              <a:t>The Structure of the Nervous System</a:t>
            </a:r>
            <a:endParaRPr/>
          </a:p>
          <a:p>
            <a:pPr indent="-342900" lvl="0" marL="463550" marR="0" rtl="0" algn="l">
              <a:lnSpc>
                <a:spcPct val="100000"/>
              </a:lnSpc>
              <a:spcBef>
                <a:spcPts val="1000"/>
              </a:spcBef>
              <a:spcAft>
                <a:spcPts val="0"/>
              </a:spcAft>
              <a:buClr>
                <a:srgbClr val="004A78"/>
              </a:buClr>
              <a:buSzPts val="2400"/>
              <a:buFont typeface="Arial"/>
              <a:buChar char="•"/>
            </a:pPr>
            <a:r>
              <a:rPr b="0" i="0" lang="en-US" sz="2400" u="none" cap="none" strike="noStrike">
                <a:solidFill>
                  <a:srgbClr val="000000"/>
                </a:solidFill>
                <a:latin typeface="Arial"/>
                <a:ea typeface="Arial"/>
                <a:cs typeface="Arial"/>
                <a:sym typeface="Arial"/>
              </a:rPr>
              <a:t>The Brain and Spine: The Central Nervous System</a:t>
            </a:r>
            <a:endParaRPr/>
          </a:p>
          <a:p>
            <a:pPr indent="-342900" lvl="0" marL="463550" marR="0" rtl="0" algn="l">
              <a:lnSpc>
                <a:spcPct val="100000"/>
              </a:lnSpc>
              <a:spcBef>
                <a:spcPts val="1000"/>
              </a:spcBef>
              <a:spcAft>
                <a:spcPts val="0"/>
              </a:spcAft>
              <a:buClr>
                <a:srgbClr val="004A78"/>
              </a:buClr>
              <a:buSzPts val="2400"/>
              <a:buFont typeface="Arial"/>
              <a:buChar char="•"/>
            </a:pPr>
            <a:r>
              <a:rPr b="0" i="0" lang="en-US" sz="2400" u="none" cap="none" strike="noStrike">
                <a:solidFill>
                  <a:srgbClr val="000000"/>
                </a:solidFill>
                <a:latin typeface="Arial"/>
                <a:ea typeface="Arial"/>
                <a:cs typeface="Arial"/>
                <a:sym typeface="Arial"/>
              </a:rPr>
              <a:t>Technologies for Studying the Brain</a:t>
            </a:r>
            <a:endParaRPr/>
          </a:p>
          <a:p>
            <a:pPr indent="-342900" lvl="0" marL="463550" marR="0" rtl="0" algn="l">
              <a:lnSpc>
                <a:spcPct val="100000"/>
              </a:lnSpc>
              <a:spcBef>
                <a:spcPts val="1000"/>
              </a:spcBef>
              <a:spcAft>
                <a:spcPts val="0"/>
              </a:spcAft>
              <a:buClr>
                <a:srgbClr val="004A78"/>
              </a:buClr>
              <a:buSzPts val="2400"/>
              <a:buFont typeface="Arial"/>
              <a:buChar char="•"/>
            </a:pPr>
            <a:r>
              <a:rPr b="0" i="0" lang="en-US" sz="2400" u="none" cap="none" strike="noStrike">
                <a:solidFill>
                  <a:srgbClr val="000000"/>
                </a:solidFill>
                <a:latin typeface="Arial"/>
                <a:ea typeface="Arial"/>
                <a:cs typeface="Arial"/>
                <a:sym typeface="Arial"/>
              </a:rPr>
              <a:t>The Endocrine System: Hormones and Behavior</a:t>
            </a:r>
            <a:endParaRPr/>
          </a:p>
          <a:p>
            <a:pPr indent="-342900" lvl="0" marL="463550" marR="0" rtl="0" algn="l">
              <a:lnSpc>
                <a:spcPct val="100000"/>
              </a:lnSpc>
              <a:spcBef>
                <a:spcPts val="1000"/>
              </a:spcBef>
              <a:spcAft>
                <a:spcPts val="0"/>
              </a:spcAft>
              <a:buClr>
                <a:srgbClr val="004A78"/>
              </a:buClr>
              <a:buSzPts val="2400"/>
              <a:buFont typeface="Arial"/>
              <a:buChar char="•"/>
            </a:pPr>
            <a:r>
              <a:rPr b="0" i="0" lang="en-US" sz="2400" u="none" cap="none" strike="noStrike">
                <a:solidFill>
                  <a:srgbClr val="000000"/>
                </a:solidFill>
                <a:latin typeface="Arial"/>
                <a:ea typeface="Arial"/>
                <a:cs typeface="Arial"/>
                <a:sym typeface="Arial"/>
              </a:rPr>
              <a:t>Integrating Psychology: The Big Picture</a:t>
            </a:r>
            <a:endParaRPr/>
          </a:p>
        </p:txBody>
      </p:sp>
      <p:pic>
        <p:nvPicPr>
          <p:cNvPr descr="A scan of neurons in the brain" id="101" name="Google Shape;101;p16"/>
          <p:cNvPicPr preferRelativeResize="0"/>
          <p:nvPr>
            <p:ph idx="2" type="pic"/>
          </p:nvPr>
        </p:nvPicPr>
        <p:blipFill rotWithShape="1">
          <a:blip r:embed="rId3">
            <a:alphaModFix/>
          </a:blip>
          <a:srcRect b="0" l="0" r="0" t="0"/>
          <a:stretch/>
        </p:blipFill>
        <p:spPr>
          <a:xfrm>
            <a:off x="7651767" y="2145207"/>
            <a:ext cx="4244682" cy="30311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Google Shape;244;p34"/>
          <p:cNvSpPr txBox="1"/>
          <p:nvPr>
            <p:ph type="title"/>
          </p:nvPr>
        </p:nvSpPr>
        <p:spPr>
          <a:xfrm>
            <a:off x="838200" y="365125"/>
            <a:ext cx="10515600" cy="672105"/>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0" i="0" lang="en-US" sz="3600" u="none" cap="none" strike="noStrike">
                <a:solidFill>
                  <a:srgbClr val="000000"/>
                </a:solidFill>
                <a:latin typeface="Arial"/>
                <a:ea typeface="Arial"/>
                <a:cs typeface="Arial"/>
                <a:sym typeface="Arial"/>
              </a:rPr>
              <a:t>Chemicals That Travel to Go to Work!</a:t>
            </a:r>
            <a:endParaRPr/>
          </a:p>
        </p:txBody>
      </p:sp>
      <p:pic>
        <p:nvPicPr>
          <p:cNvPr descr="Ilustration shows an image of a woman with an internal view of the endocrine glands that are marked on her body and labeled from top to bottom as the hypothalamus, pituitary gland, thyroid, adrenal glands, pancreas, ovaries (in females) and testes (in males)." id="245" name="Google Shape;245;p34"/>
          <p:cNvPicPr preferRelativeResize="0"/>
          <p:nvPr>
            <p:ph idx="2" type="pic"/>
          </p:nvPr>
        </p:nvPicPr>
        <p:blipFill rotWithShape="1">
          <a:blip r:embed="rId3">
            <a:alphaModFix/>
          </a:blip>
          <a:srcRect b="0" l="0" r="0" t="0"/>
          <a:stretch/>
        </p:blipFill>
        <p:spPr>
          <a:xfrm>
            <a:off x="4403725" y="1421278"/>
            <a:ext cx="3346428" cy="4309516"/>
          </a:xfrm>
          <a:prstGeom prst="rect">
            <a:avLst/>
          </a:prstGeom>
          <a:noFill/>
          <a:ln>
            <a:noFill/>
          </a:ln>
        </p:spPr>
      </p:pic>
      <p:sp>
        <p:nvSpPr>
          <p:cNvPr id="246" name="Google Shape;246;p34"/>
          <p:cNvSpPr txBox="1"/>
          <p:nvPr>
            <p:ph idx="1" type="body"/>
          </p:nvPr>
        </p:nvSpPr>
        <p:spPr>
          <a:xfrm>
            <a:off x="691261" y="5850628"/>
            <a:ext cx="10774363" cy="443121"/>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rgbClr val="000000"/>
              </a:buClr>
              <a:buSzPts val="2400"/>
              <a:buFont typeface="Arial"/>
              <a:buNone/>
            </a:pPr>
            <a:r>
              <a:rPr b="0" i="0" lang="en-US" sz="2400" u="none" cap="none" strike="noStrike">
                <a:solidFill>
                  <a:srgbClr val="000000"/>
                </a:solidFill>
                <a:latin typeface="Arial"/>
                <a:ea typeface="Arial"/>
                <a:cs typeface="Arial"/>
                <a:sym typeface="Arial"/>
              </a:rPr>
              <a:t>Major Endocrine Glands of the Body</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17"/>
          <p:cNvSpPr txBox="1"/>
          <p:nvPr>
            <p:ph type="title"/>
          </p:nvPr>
        </p:nvSpPr>
        <p:spPr>
          <a:xfrm>
            <a:off x="838200" y="365125"/>
            <a:ext cx="10515600" cy="672105"/>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0" i="0" lang="en-US" sz="3600" u="none" cap="none" strike="noStrike">
                <a:solidFill>
                  <a:srgbClr val="000000"/>
                </a:solidFill>
                <a:latin typeface="Arial"/>
                <a:ea typeface="Arial"/>
                <a:cs typeface="Arial"/>
                <a:sym typeface="Arial"/>
              </a:rPr>
              <a:t>What Are Neurons and Why Are They Important? </a:t>
            </a:r>
            <a:endParaRPr/>
          </a:p>
        </p:txBody>
      </p:sp>
      <p:pic>
        <p:nvPicPr>
          <p:cNvPr descr="Illustration shows the flow of signals through neurons sending information from the finger tips to the spinal cord and back to the arm muscles.&#10;The illustration shows a hand touching a hot stove and the flow of signals to the spinal cord and back to the arm muscles through the neurons. Sensory neurons send information from the fingertips to the spinal cord and motor neurons send information back to the arm muscles." id="108" name="Google Shape;108;p17"/>
          <p:cNvPicPr preferRelativeResize="0"/>
          <p:nvPr>
            <p:ph idx="2" type="pic"/>
          </p:nvPr>
        </p:nvPicPr>
        <p:blipFill rotWithShape="1">
          <a:blip r:embed="rId3">
            <a:alphaModFix/>
          </a:blip>
          <a:srcRect b="0" l="0" r="0" t="0"/>
          <a:stretch/>
        </p:blipFill>
        <p:spPr>
          <a:xfrm>
            <a:off x="1642300" y="1568236"/>
            <a:ext cx="8850662" cy="3857414"/>
          </a:xfrm>
          <a:prstGeom prst="rect">
            <a:avLst/>
          </a:prstGeom>
          <a:noFill/>
          <a:ln>
            <a:noFill/>
          </a:ln>
        </p:spPr>
      </p:pic>
      <p:sp>
        <p:nvSpPr>
          <p:cNvPr id="109" name="Google Shape;109;p17"/>
          <p:cNvSpPr txBox="1"/>
          <p:nvPr>
            <p:ph idx="1" type="body"/>
          </p:nvPr>
        </p:nvSpPr>
        <p:spPr>
          <a:xfrm>
            <a:off x="710184" y="5667748"/>
            <a:ext cx="10774363" cy="443121"/>
          </a:xfrm>
          <a:prstGeom prst="rect">
            <a:avLst/>
          </a:prstGeom>
          <a:noFill/>
          <a:ln>
            <a:noFill/>
          </a:ln>
        </p:spPr>
        <p:txBody>
          <a:bodyPr anchorCtr="0" anchor="t" bIns="0" lIns="0" spcFirstLastPara="1" rIns="0" wrap="square" tIns="0">
            <a:noAutofit/>
          </a:bodyPr>
          <a:lstStyle/>
          <a:p>
            <a:pPr indent="0" lvl="0" marL="57150" marR="0" rtl="0" algn="ctr">
              <a:lnSpc>
                <a:spcPct val="90000"/>
              </a:lnSpc>
              <a:spcBef>
                <a:spcPts val="0"/>
              </a:spcBef>
              <a:spcAft>
                <a:spcPts val="0"/>
              </a:spcAft>
              <a:buClr>
                <a:srgbClr val="000000"/>
              </a:buClr>
              <a:buSzPts val="2600"/>
              <a:buFont typeface="Arial"/>
              <a:buNone/>
            </a:pPr>
            <a:r>
              <a:rPr b="0" i="0" lang="en-US" sz="2600" u="none" cap="none" strike="noStrike">
                <a:solidFill>
                  <a:srgbClr val="000000"/>
                </a:solidFill>
                <a:latin typeface="Arial"/>
                <a:ea typeface="Arial"/>
                <a:cs typeface="Arial"/>
                <a:sym typeface="Arial"/>
              </a:rPr>
              <a:t>The Neurons Involved in a Reflex</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18"/>
          <p:cNvSpPr txBox="1"/>
          <p:nvPr>
            <p:ph type="title"/>
          </p:nvPr>
        </p:nvSpPr>
        <p:spPr>
          <a:xfrm>
            <a:off x="312420" y="294553"/>
            <a:ext cx="11567160" cy="813248"/>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0" i="0" lang="en-US" sz="3600" u="none" cap="none" strike="noStrike">
                <a:solidFill>
                  <a:srgbClr val="000000"/>
                </a:solidFill>
                <a:latin typeface="Arial"/>
                <a:ea typeface="Arial"/>
                <a:cs typeface="Arial"/>
                <a:sym typeface="Arial"/>
              </a:rPr>
              <a:t>The Anatomy of the Neuron (1 of 2)</a:t>
            </a:r>
            <a:endParaRPr b="0" i="0" sz="3600" u="none" cap="none" strike="noStrike">
              <a:solidFill>
                <a:srgbClr val="000000"/>
              </a:solidFill>
              <a:latin typeface="Arial"/>
              <a:ea typeface="Arial"/>
              <a:cs typeface="Arial"/>
              <a:sym typeface="Arial"/>
            </a:endParaRPr>
          </a:p>
        </p:txBody>
      </p:sp>
      <p:pic>
        <p:nvPicPr>
          <p:cNvPr descr="Illustration shows the detailed structure of neuron and the flow of information inside neuron.&#10;The illustration shows the detailed structure of neuron and the flow of information within the neuron from the receiving end head to transmitting end tail. The labeling on neuron shows dendrites, the nucleus, the cell body, the myelin sheath, the axon (inside myelin sheath), axon bulbs, and axon branches. A magnified view of the axon bulbs shows circular vesicles containing neurotransmitters. The flow of messages is unidirectional." id="116" name="Google Shape;116;p18"/>
          <p:cNvPicPr preferRelativeResize="0"/>
          <p:nvPr>
            <p:ph idx="2" type="pic"/>
          </p:nvPr>
        </p:nvPicPr>
        <p:blipFill rotWithShape="1">
          <a:blip r:embed="rId3">
            <a:alphaModFix/>
          </a:blip>
          <a:srcRect b="0" l="0" r="0" t="0"/>
          <a:stretch/>
        </p:blipFill>
        <p:spPr>
          <a:xfrm>
            <a:off x="2977261" y="1469129"/>
            <a:ext cx="6199120" cy="4035219"/>
          </a:xfrm>
          <a:prstGeom prst="rect">
            <a:avLst/>
          </a:prstGeom>
          <a:noFill/>
          <a:ln>
            <a:noFill/>
          </a:ln>
        </p:spPr>
      </p:pic>
      <p:sp>
        <p:nvSpPr>
          <p:cNvPr id="117" name="Google Shape;117;p18"/>
          <p:cNvSpPr txBox="1"/>
          <p:nvPr>
            <p:ph idx="1" type="body"/>
          </p:nvPr>
        </p:nvSpPr>
        <p:spPr>
          <a:xfrm>
            <a:off x="710184" y="5669602"/>
            <a:ext cx="10774363" cy="402837"/>
          </a:xfrm>
          <a:prstGeom prst="rect">
            <a:avLst/>
          </a:prstGeom>
          <a:noFill/>
          <a:ln>
            <a:noFill/>
          </a:ln>
        </p:spPr>
        <p:txBody>
          <a:bodyPr anchorCtr="0" anchor="t" bIns="0" lIns="0" spcFirstLastPara="1" rIns="0" wrap="square" tIns="0">
            <a:noAutofit/>
          </a:bodyPr>
          <a:lstStyle/>
          <a:p>
            <a:pPr indent="0" lvl="0" marL="57150" marR="0" rtl="0" algn="ctr">
              <a:lnSpc>
                <a:spcPct val="90000"/>
              </a:lnSpc>
              <a:spcBef>
                <a:spcPts val="0"/>
              </a:spcBef>
              <a:spcAft>
                <a:spcPts val="0"/>
              </a:spcAft>
              <a:buClr>
                <a:srgbClr val="000000"/>
              </a:buClr>
              <a:buSzPts val="2600"/>
              <a:buFont typeface="Arial"/>
              <a:buNone/>
            </a:pPr>
            <a:r>
              <a:rPr b="0" i="0" lang="en-US" sz="2600" u="none" cap="none" strike="noStrike">
                <a:solidFill>
                  <a:srgbClr val="000000"/>
                </a:solidFill>
                <a:latin typeface="Arial"/>
                <a:ea typeface="Arial"/>
                <a:cs typeface="Arial"/>
                <a:sym typeface="Arial"/>
              </a:rPr>
              <a:t>A Typical Neuron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descr="Illustration shows presynaptic and postsynaptic neurons connected together with magnified view of the synapse between them.&#10;The illustration shows the head and tail of presynaptic (sending) neuron with its tail connected to the head of a postsynaptic (receiving) neuron. An enlarged view of this connection shows the detailed structure of a presynaptic neuron with these structures labeled: axon, axon bulb, synaptic vesicles, and an arrow inside it labeled nerve impulse. At the end of the presynaptic neuron, circular shaped vesicles are shown moving towards the postsynaptic neuron." id="123" name="Google Shape;123;p19"/>
          <p:cNvSpPr txBox="1"/>
          <p:nvPr>
            <p:ph type="title"/>
          </p:nvPr>
        </p:nvSpPr>
        <p:spPr>
          <a:xfrm>
            <a:off x="838200" y="365125"/>
            <a:ext cx="10515600" cy="672105"/>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0" i="0" lang="en-US" sz="3600" u="none" cap="none" strike="noStrike">
                <a:solidFill>
                  <a:srgbClr val="000000"/>
                </a:solidFill>
                <a:latin typeface="Arial"/>
                <a:ea typeface="Arial"/>
                <a:cs typeface="Arial"/>
                <a:sym typeface="Arial"/>
              </a:rPr>
              <a:t>The Anatomy of the Neuron (2 of 2)</a:t>
            </a:r>
            <a:endParaRPr/>
          </a:p>
        </p:txBody>
      </p:sp>
      <p:pic>
        <p:nvPicPr>
          <p:cNvPr descr="Illustration shows presynaptic and postsynaptic neurons connected together with magnified view of the synapse between them.&#10;The illustration shows the head and tail of presynaptic (sending) neuron with its tail connected to the head of a postsynaptic (receiving) neuron. An enlarged view of this connection shows the detailed structure of a presynaptic neuron with these structures labeled: axon, axon bulb, synaptic vesicles, and an arrow inside it labeled nerve impulse. At the end of the presynaptic neuron, circular shaped vesicles are shown moving towards the postsynaptic neuron." id="124" name="Google Shape;124;p19"/>
          <p:cNvPicPr preferRelativeResize="0"/>
          <p:nvPr>
            <p:ph idx="2" type="pic"/>
          </p:nvPr>
        </p:nvPicPr>
        <p:blipFill rotWithShape="1">
          <a:blip r:embed="rId3">
            <a:alphaModFix/>
          </a:blip>
          <a:srcRect b="0" l="0" r="0" t="0"/>
          <a:stretch/>
        </p:blipFill>
        <p:spPr>
          <a:xfrm>
            <a:off x="4001389" y="1471198"/>
            <a:ext cx="4151033" cy="4163224"/>
          </a:xfrm>
          <a:prstGeom prst="rect">
            <a:avLst/>
          </a:prstGeom>
          <a:noFill/>
          <a:ln>
            <a:noFill/>
          </a:ln>
        </p:spPr>
      </p:pic>
      <p:sp>
        <p:nvSpPr>
          <p:cNvPr descr="Illustration shows presynaptic and postsynaptic neurons connected together with magnified view of the synapse between them.&#10;The illustration shows the head and tail of presynaptic (sending) neuron with its tail connected to the head of a postsynaptic (receiving) neuron. An enlarged view of this connection shows the detailed structure of a presynaptic neuron with these structures labeled: axon, axon bulb, synaptic vesicles, and an arrow inside it labeled nerve impulse. At the end of the presynaptic neuron, circular shaped vesicles are shown moving towards the postsynaptic neuron." id="125" name="Google Shape;125;p19"/>
          <p:cNvSpPr txBox="1"/>
          <p:nvPr>
            <p:ph idx="1" type="body"/>
          </p:nvPr>
        </p:nvSpPr>
        <p:spPr>
          <a:xfrm>
            <a:off x="710184" y="5722612"/>
            <a:ext cx="10774363" cy="443121"/>
          </a:xfrm>
          <a:prstGeom prst="rect">
            <a:avLst/>
          </a:prstGeom>
          <a:noFill/>
          <a:ln>
            <a:noFill/>
          </a:ln>
        </p:spPr>
        <p:txBody>
          <a:bodyPr anchorCtr="0" anchor="t" bIns="0" lIns="0" spcFirstLastPara="1" rIns="0" wrap="square" tIns="0">
            <a:noAutofit/>
          </a:bodyPr>
          <a:lstStyle/>
          <a:p>
            <a:pPr indent="0" lvl="0" marL="57150" marR="0" rtl="0" algn="ctr">
              <a:lnSpc>
                <a:spcPct val="90000"/>
              </a:lnSpc>
              <a:spcBef>
                <a:spcPts val="0"/>
              </a:spcBef>
              <a:spcAft>
                <a:spcPts val="0"/>
              </a:spcAft>
              <a:buClr>
                <a:srgbClr val="000000"/>
              </a:buClr>
              <a:buSzPts val="2600"/>
              <a:buFont typeface="Arial"/>
              <a:buNone/>
            </a:pPr>
            <a:r>
              <a:rPr b="0" i="0" lang="en-US" sz="2600" u="none" cap="none" strike="noStrike">
                <a:solidFill>
                  <a:srgbClr val="000000"/>
                </a:solidFill>
                <a:latin typeface="Arial"/>
                <a:ea typeface="Arial"/>
                <a:cs typeface="Arial"/>
                <a:sym typeface="Arial"/>
              </a:rPr>
              <a:t>Detail of a Synapse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20"/>
          <p:cNvSpPr txBox="1"/>
          <p:nvPr>
            <p:ph type="title"/>
          </p:nvPr>
        </p:nvSpPr>
        <p:spPr>
          <a:xfrm>
            <a:off x="838200" y="365125"/>
            <a:ext cx="10515600" cy="672105"/>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0" i="0" lang="en-US" sz="3600" u="none" cap="none" strike="noStrike">
                <a:solidFill>
                  <a:srgbClr val="000000"/>
                </a:solidFill>
                <a:latin typeface="Arial"/>
                <a:ea typeface="Arial"/>
                <a:cs typeface="Arial"/>
                <a:sym typeface="Arial"/>
              </a:rPr>
              <a:t>Signals in the Brain: How Neurons Fire Up</a:t>
            </a:r>
            <a:endParaRPr/>
          </a:p>
        </p:txBody>
      </p:sp>
      <p:pic>
        <p:nvPicPr>
          <p:cNvPr descr="Illustration shows the resting potential of a neuron with positive ions outside and negative ions inside with the ion channels not allowing the positive sodium ions to enter. &#10;The illustration shows a cross-sectional view of an axon as a hollow tube-like structure with positive charges outside and negative charges inside. Positive sodium ions are shown trying to enter the neuron from both above and below, but small tube-shaped openings labeled ion channels do not allow them to enter. Positive potassium ions are shown inside the neuron and this entire unit shows the neuron’s resting potential." id="132" name="Google Shape;132;p20"/>
          <p:cNvPicPr preferRelativeResize="0"/>
          <p:nvPr>
            <p:ph idx="2" type="pic"/>
          </p:nvPr>
        </p:nvPicPr>
        <p:blipFill rotWithShape="1">
          <a:blip r:embed="rId3">
            <a:alphaModFix/>
          </a:blip>
          <a:srcRect b="0" l="0" r="0" t="0"/>
          <a:stretch/>
        </p:blipFill>
        <p:spPr>
          <a:xfrm>
            <a:off x="815667" y="2337929"/>
            <a:ext cx="5726109" cy="2889875"/>
          </a:xfrm>
          <a:prstGeom prst="rect">
            <a:avLst/>
          </a:prstGeom>
          <a:noFill/>
          <a:ln>
            <a:noFill/>
          </a:ln>
        </p:spPr>
      </p:pic>
      <p:sp>
        <p:nvSpPr>
          <p:cNvPr id="133" name="Google Shape;133;p20"/>
          <p:cNvSpPr txBox="1"/>
          <p:nvPr>
            <p:ph idx="1" type="body"/>
          </p:nvPr>
        </p:nvSpPr>
        <p:spPr>
          <a:xfrm>
            <a:off x="1374371" y="5456033"/>
            <a:ext cx="4569384" cy="487433"/>
          </a:xfrm>
          <a:prstGeom prst="rect">
            <a:avLst/>
          </a:prstGeom>
          <a:noFill/>
          <a:ln>
            <a:noFill/>
          </a:ln>
        </p:spPr>
        <p:txBody>
          <a:bodyPr anchorCtr="0" anchor="t" bIns="0" lIns="0" spcFirstLastPara="1" rIns="0" wrap="square" tIns="0">
            <a:noAutofit/>
          </a:bodyPr>
          <a:lstStyle/>
          <a:p>
            <a:pPr indent="0" lvl="0" marL="57150" marR="0" rtl="0" algn="ctr">
              <a:lnSpc>
                <a:spcPct val="90000"/>
              </a:lnSpc>
              <a:spcBef>
                <a:spcPts val="0"/>
              </a:spcBef>
              <a:spcAft>
                <a:spcPts val="0"/>
              </a:spcAft>
              <a:buClr>
                <a:srgbClr val="000000"/>
              </a:buClr>
              <a:buSzPts val="2600"/>
              <a:buFont typeface="Arial"/>
              <a:buNone/>
            </a:pPr>
            <a:r>
              <a:rPr b="0" i="0" lang="en-US" sz="2600" u="none" cap="none" strike="noStrike">
                <a:solidFill>
                  <a:srgbClr val="000000"/>
                </a:solidFill>
                <a:latin typeface="Arial"/>
                <a:ea typeface="Arial"/>
                <a:cs typeface="Arial"/>
                <a:sym typeface="Arial"/>
              </a:rPr>
              <a:t>Resting Potential</a:t>
            </a:r>
            <a:endParaRPr/>
          </a:p>
        </p:txBody>
      </p:sp>
      <p:pic>
        <p:nvPicPr>
          <p:cNvPr descr="Illustration shows the movement of sodium and potassium ions in and out of the axon when a stimulus is given to the neuron.&#10;The illustration shows two cross-sectional views of an axon labeled as part (a) and (b) with positive sodium ions and negative potassium ions inside the axon. Positive and negative charges are shown both outside and inside the axon. An exchange of ions is shown when a stimulus is given with direction of travel of stimulus marked with a horizontal arrow. Part (a) shows sodium ions entering the axon when a stimulus is given. Part (b) shows sodium ions entering the axon farther along and potassium ions exiting the axon." id="134" name="Google Shape;134;p20"/>
          <p:cNvPicPr preferRelativeResize="0"/>
          <p:nvPr>
            <p:ph idx="3" type="pic"/>
          </p:nvPr>
        </p:nvPicPr>
        <p:blipFill rotWithShape="1">
          <a:blip r:embed="rId4">
            <a:alphaModFix/>
          </a:blip>
          <a:srcRect b="0" l="0" r="0" t="0"/>
          <a:stretch/>
        </p:blipFill>
        <p:spPr>
          <a:xfrm>
            <a:off x="7332435" y="1475349"/>
            <a:ext cx="3627430" cy="3761531"/>
          </a:xfrm>
          <a:prstGeom prst="rect">
            <a:avLst/>
          </a:prstGeom>
          <a:noFill/>
          <a:ln>
            <a:noFill/>
          </a:ln>
        </p:spPr>
      </p:pic>
      <p:sp>
        <p:nvSpPr>
          <p:cNvPr id="135" name="Google Shape;135;p20"/>
          <p:cNvSpPr txBox="1"/>
          <p:nvPr>
            <p:ph idx="4" type="body"/>
          </p:nvPr>
        </p:nvSpPr>
        <p:spPr>
          <a:xfrm>
            <a:off x="6608554" y="5495478"/>
            <a:ext cx="5103341" cy="470605"/>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rgbClr val="000000"/>
              </a:buClr>
              <a:buSzPts val="2600"/>
              <a:buFont typeface="Arial"/>
              <a:buNone/>
            </a:pPr>
            <a:r>
              <a:rPr b="0" i="0" lang="en-US" sz="2600" u="none" cap="none" strike="noStrike">
                <a:solidFill>
                  <a:srgbClr val="000000"/>
                </a:solidFill>
                <a:latin typeface="Arial"/>
                <a:ea typeface="Arial"/>
                <a:cs typeface="Arial"/>
                <a:sym typeface="Arial"/>
              </a:rPr>
              <a:t>Action Potential</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1"/>
          <p:cNvSpPr txBox="1"/>
          <p:nvPr>
            <p:ph type="title"/>
          </p:nvPr>
        </p:nvSpPr>
        <p:spPr>
          <a:xfrm>
            <a:off x="312420" y="105839"/>
            <a:ext cx="11567160" cy="1190676"/>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0" i="0" lang="en-US" sz="3600" u="none" cap="none" strike="noStrike">
                <a:solidFill>
                  <a:srgbClr val="000000"/>
                </a:solidFill>
                <a:latin typeface="Arial"/>
                <a:ea typeface="Arial"/>
                <a:cs typeface="Arial"/>
                <a:sym typeface="Arial"/>
              </a:rPr>
              <a:t>Returning to the Resting Potential: </a:t>
            </a:r>
            <a:br>
              <a:rPr b="0" i="0" lang="en-US" sz="3600" u="none" cap="none" strike="noStrike">
                <a:solidFill>
                  <a:srgbClr val="000000"/>
                </a:solidFill>
                <a:latin typeface="Arial"/>
                <a:ea typeface="Arial"/>
                <a:cs typeface="Arial"/>
                <a:sym typeface="Arial"/>
              </a:rPr>
            </a:br>
            <a:r>
              <a:rPr b="0" i="0" lang="en-US" sz="3600" u="none" cap="none" strike="noStrike">
                <a:solidFill>
                  <a:srgbClr val="000000"/>
                </a:solidFill>
                <a:latin typeface="Arial"/>
                <a:ea typeface="Arial"/>
                <a:cs typeface="Arial"/>
                <a:sym typeface="Arial"/>
              </a:rPr>
              <a:t>The Refractory Period</a:t>
            </a:r>
            <a:endParaRPr/>
          </a:p>
        </p:txBody>
      </p:sp>
      <p:pic>
        <p:nvPicPr>
          <p:cNvPr descr="Illustration shows a boy snapping his fingers which generates electrical changes in the neurons as depicted on a graph.&#10;The illustration shows a photograph of a boy with headphones snapping his fingers, which generates electrical changes in the neurons shown on a line graph. The graph has voltage in millivolts on the y axis ranging from -70 to +40 and time in milliseconds on the x axis ranging from 0 to 4. The line is at -70 millivolts at the beginning during resting potential and it rises as the sodium channel opens. It reaches its peak above +40 millivolts when the sodium channel closes and the potassium channel opens. The line starts going down as potassium ions leaves the neuron, and goes down below -70 during the refractory period and finally returns to resting potential." id="142" name="Google Shape;142;p21"/>
          <p:cNvPicPr preferRelativeResize="0"/>
          <p:nvPr>
            <p:ph idx="2" type="pic"/>
          </p:nvPr>
        </p:nvPicPr>
        <p:blipFill rotWithShape="1">
          <a:blip r:embed="rId3">
            <a:alphaModFix/>
          </a:blip>
          <a:srcRect b="0" l="0" r="0" t="0"/>
          <a:stretch/>
        </p:blipFill>
        <p:spPr>
          <a:xfrm>
            <a:off x="1642300" y="1590365"/>
            <a:ext cx="8850662" cy="3813160"/>
          </a:xfrm>
          <a:prstGeom prst="rect">
            <a:avLst/>
          </a:prstGeom>
          <a:noFill/>
          <a:ln>
            <a:noFill/>
          </a:ln>
        </p:spPr>
      </p:pic>
      <p:sp>
        <p:nvSpPr>
          <p:cNvPr id="143" name="Google Shape;143;p21"/>
          <p:cNvSpPr txBox="1"/>
          <p:nvPr>
            <p:ph idx="1" type="body"/>
          </p:nvPr>
        </p:nvSpPr>
        <p:spPr>
          <a:xfrm>
            <a:off x="710184" y="5517576"/>
            <a:ext cx="10774363" cy="487433"/>
          </a:xfrm>
          <a:prstGeom prst="rect">
            <a:avLst/>
          </a:prstGeom>
          <a:noFill/>
          <a:ln>
            <a:noFill/>
          </a:ln>
        </p:spPr>
        <p:txBody>
          <a:bodyPr anchorCtr="0" anchor="t" bIns="0" lIns="0" spcFirstLastPara="1" rIns="0" wrap="square" tIns="0">
            <a:noAutofit/>
          </a:bodyPr>
          <a:lstStyle/>
          <a:p>
            <a:pPr indent="0" lvl="0" marL="57150" marR="0" rtl="0" algn="ctr">
              <a:lnSpc>
                <a:spcPct val="90000"/>
              </a:lnSpc>
              <a:spcBef>
                <a:spcPts val="0"/>
              </a:spcBef>
              <a:spcAft>
                <a:spcPts val="0"/>
              </a:spcAft>
              <a:buClr>
                <a:srgbClr val="000000"/>
              </a:buClr>
              <a:buSzPts val="2600"/>
              <a:buFont typeface="Arial"/>
              <a:buNone/>
            </a:pPr>
            <a:r>
              <a:rPr b="0" i="0" lang="en-US" sz="2600" u="none" cap="none" strike="noStrike">
                <a:solidFill>
                  <a:srgbClr val="000000"/>
                </a:solidFill>
                <a:latin typeface="Arial"/>
                <a:ea typeface="Arial"/>
                <a:cs typeface="Arial"/>
                <a:sym typeface="Arial"/>
              </a:rPr>
              <a:t>Electrical Changes in the Neuron as It Fires an Action Potential</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22"/>
          <p:cNvSpPr txBox="1"/>
          <p:nvPr>
            <p:ph type="title"/>
          </p:nvPr>
        </p:nvSpPr>
        <p:spPr>
          <a:xfrm>
            <a:off x="838200" y="365125"/>
            <a:ext cx="10515600" cy="672105"/>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0" i="0" lang="en-US" sz="3600" u="none" cap="none" strike="noStrike">
                <a:solidFill>
                  <a:srgbClr val="000000"/>
                </a:solidFill>
                <a:latin typeface="Arial"/>
                <a:ea typeface="Arial"/>
                <a:cs typeface="Arial"/>
                <a:sym typeface="Arial"/>
              </a:rPr>
              <a:t>Jumping the Synapse: Synaptic Transmission</a:t>
            </a:r>
            <a:endParaRPr/>
          </a:p>
        </p:txBody>
      </p:sp>
      <p:pic>
        <p:nvPicPr>
          <p:cNvPr descr="Illustration shows the movement of neurotransmitter molecules from presynaptic neurons to postsynaptic neurons travelling across the synapse.&#10;The illustration shows the head and tail of a presynaptic (sending) neuron and the head of a postsynaptic (receiving) neuron with the tail of the presynaptic neuron connected to the head of the postsynaptic neuron at the synapse. An enlarged view of the synapse shows a bulb-like structure with the labels: axon, axon bulb, synaptic vesicles, and an arrow inside the axon labeled nerve impulse. The synaptic vessel is shown as a circular enclosure with multiple circular particles labeled as neurotransmitters inside it which are released and then are received by receptors present on the walls of the postsynaptic neuron." id="150" name="Google Shape;150;p22"/>
          <p:cNvPicPr preferRelativeResize="0"/>
          <p:nvPr>
            <p:ph idx="2" type="pic"/>
          </p:nvPr>
        </p:nvPicPr>
        <p:blipFill rotWithShape="1">
          <a:blip r:embed="rId3">
            <a:alphaModFix/>
          </a:blip>
          <a:srcRect b="0" l="0" r="0" t="0"/>
          <a:stretch/>
        </p:blipFill>
        <p:spPr>
          <a:xfrm>
            <a:off x="4513453" y="1563164"/>
            <a:ext cx="3133085" cy="3955977"/>
          </a:xfrm>
          <a:prstGeom prst="rect">
            <a:avLst/>
          </a:prstGeom>
          <a:noFill/>
          <a:ln>
            <a:noFill/>
          </a:ln>
        </p:spPr>
      </p:pic>
      <p:sp>
        <p:nvSpPr>
          <p:cNvPr id="151" name="Google Shape;151;p22"/>
          <p:cNvSpPr txBox="1"/>
          <p:nvPr>
            <p:ph idx="1" type="body"/>
          </p:nvPr>
        </p:nvSpPr>
        <p:spPr>
          <a:xfrm>
            <a:off x="707453" y="5651183"/>
            <a:ext cx="10774363" cy="475297"/>
          </a:xfrm>
          <a:prstGeom prst="rect">
            <a:avLst/>
          </a:prstGeom>
          <a:noFill/>
          <a:ln>
            <a:noFill/>
          </a:ln>
        </p:spPr>
        <p:txBody>
          <a:bodyPr anchorCtr="0" anchor="t" bIns="0" lIns="0" spcFirstLastPara="1" rIns="0" wrap="square" tIns="0">
            <a:noAutofit/>
          </a:bodyPr>
          <a:lstStyle/>
          <a:p>
            <a:pPr indent="0" lvl="0" marL="57150" marR="0" rtl="0" algn="ctr">
              <a:lnSpc>
                <a:spcPct val="90000"/>
              </a:lnSpc>
              <a:spcBef>
                <a:spcPts val="0"/>
              </a:spcBef>
              <a:spcAft>
                <a:spcPts val="0"/>
              </a:spcAft>
              <a:buClr>
                <a:srgbClr val="000000"/>
              </a:buClr>
              <a:buSzPts val="2600"/>
              <a:buFont typeface="Arial"/>
              <a:buNone/>
            </a:pPr>
            <a:r>
              <a:rPr b="0" i="0" lang="en-US" sz="2600" u="none" cap="none" strike="noStrike">
                <a:solidFill>
                  <a:srgbClr val="000000"/>
                </a:solidFill>
                <a:latin typeface="Arial"/>
                <a:ea typeface="Arial"/>
                <a:cs typeface="Arial"/>
                <a:sym typeface="Arial"/>
              </a:rPr>
              <a:t>Neurotransmitters Carry the Signal Across the Synapse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3"/>
          <p:cNvSpPr txBox="1"/>
          <p:nvPr>
            <p:ph type="title"/>
          </p:nvPr>
        </p:nvSpPr>
        <p:spPr>
          <a:xfrm>
            <a:off x="838200" y="365125"/>
            <a:ext cx="10515600" cy="672105"/>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0" i="0" lang="en-US" sz="3600" u="none" cap="none" strike="noStrike">
                <a:solidFill>
                  <a:srgbClr val="000000"/>
                </a:solidFill>
                <a:latin typeface="Arial"/>
                <a:ea typeface="Arial"/>
                <a:cs typeface="Arial"/>
                <a:sym typeface="Arial"/>
              </a:rPr>
              <a:t>Neuromodulators and Acetylcholine</a:t>
            </a:r>
            <a:endParaRPr/>
          </a:p>
        </p:txBody>
      </p:sp>
      <p:pic>
        <p:nvPicPr>
          <p:cNvPr descr="Letter tiles form the word &quot;MEMORY.&quot;" id="158" name="Google Shape;158;p23"/>
          <p:cNvPicPr preferRelativeResize="0"/>
          <p:nvPr>
            <p:ph idx="2" type="pic"/>
          </p:nvPr>
        </p:nvPicPr>
        <p:blipFill rotWithShape="1">
          <a:blip r:embed="rId3">
            <a:alphaModFix/>
          </a:blip>
          <a:srcRect b="0" l="0" r="0" t="0"/>
          <a:stretch/>
        </p:blipFill>
        <p:spPr>
          <a:xfrm>
            <a:off x="2748826" y="1518111"/>
            <a:ext cx="6634921" cy="442793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hapter_1">
  <a:themeElements>
    <a:clrScheme name="Custom 1">
      <a:dk1>
        <a:srgbClr val="011892"/>
      </a:dk1>
      <a:lt1>
        <a:srgbClr val="FFFFFF"/>
      </a:lt1>
      <a:dk2>
        <a:srgbClr val="006198"/>
      </a:dk2>
      <a:lt2>
        <a:srgbClr val="E7E6E6"/>
      </a:lt2>
      <a:accent1>
        <a:srgbClr val="0098D4"/>
      </a:accent1>
      <a:accent2>
        <a:srgbClr val="00B7E6"/>
      </a:accent2>
      <a:accent3>
        <a:srgbClr val="81CFEC"/>
      </a:accent3>
      <a:accent4>
        <a:srgbClr val="E8255F"/>
      </a:accent4>
      <a:accent5>
        <a:srgbClr val="FF6300"/>
      </a:accent5>
      <a:accent6>
        <a:srgbClr val="F5B600"/>
      </a:accent6>
      <a:hlink>
        <a:srgbClr val="00B7E6"/>
      </a:hlink>
      <a:folHlink>
        <a:srgbClr val="0098D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